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1B_9DB9735D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5" r:id="rId3"/>
    <p:sldId id="276" r:id="rId4"/>
    <p:sldId id="265" r:id="rId5"/>
    <p:sldId id="274" r:id="rId6"/>
    <p:sldId id="291" r:id="rId7"/>
    <p:sldId id="283" r:id="rId8"/>
    <p:sldId id="292" r:id="rId9"/>
    <p:sldId id="29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3DEF475E-768C-F2F7-DE28-D137B6713B15}" name="Wing, Brad" initials="WB" userId="S::b.wing@northeastern.edu::3e8593c3-39dd-481c-aa35-5b9dee9c02f6" providerId="AD"/>
  <p188:author id="{05341B73-76CD-32E9-7A7F-CA4CAB59D0D9}" name="Hoffman, Harry" initials="HH" userId="S::h.hoffman@northeastern.edu::15cc9af6-dc03-4a04-bf5a-dfeeeef61c1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1E1C3-F088-4507-8694-C5BD4E5F87F7}" v="2384" dt="2024-03-11T15:01:22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6" autoAdjust="0"/>
    <p:restoredTop sz="94626"/>
  </p:normalViewPr>
  <p:slideViewPr>
    <p:cSldViewPr snapToGrid="0">
      <p:cViewPr varScale="1">
        <p:scale>
          <a:sx n="157" d="100"/>
          <a:sy n="157" d="100"/>
        </p:scale>
        <p:origin x="15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7" d="100"/>
          <a:sy n="137" d="100"/>
        </p:scale>
        <p:origin x="67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ng, Brad" userId="3e8593c3-39dd-481c-aa35-5b9dee9c02f6" providerId="ADAL" clId="{6DE1E1C3-F088-4507-8694-C5BD4E5F87F7}"/>
    <pc:docChg chg="undo custSel addSld delSld modSld sldOrd">
      <pc:chgData name="Wing, Brad" userId="3e8593c3-39dd-481c-aa35-5b9dee9c02f6" providerId="ADAL" clId="{6DE1E1C3-F088-4507-8694-C5BD4E5F87F7}" dt="2024-03-11T15:01:42.256" v="6772" actId="1035"/>
      <pc:docMkLst>
        <pc:docMk/>
      </pc:docMkLst>
      <pc:sldChg chg="modSp mod">
        <pc:chgData name="Wing, Brad" userId="3e8593c3-39dd-481c-aa35-5b9dee9c02f6" providerId="ADAL" clId="{6DE1E1C3-F088-4507-8694-C5BD4E5F87F7}" dt="2024-03-07T20:47:54.051" v="5980" actId="1036"/>
        <pc:sldMkLst>
          <pc:docMk/>
          <pc:sldMk cId="2259308896" sldId="256"/>
        </pc:sldMkLst>
        <pc:spChg chg="mod">
          <ac:chgData name="Wing, Brad" userId="3e8593c3-39dd-481c-aa35-5b9dee9c02f6" providerId="ADAL" clId="{6DE1E1C3-F088-4507-8694-C5BD4E5F87F7}" dt="2024-03-07T20:47:54.051" v="5980" actId="1036"/>
          <ac:spMkLst>
            <pc:docMk/>
            <pc:sldMk cId="2259308896" sldId="256"/>
            <ac:spMk id="5" creationId="{27228BAE-048B-681E-DD8D-BD96B22560E0}"/>
          </ac:spMkLst>
        </pc:spChg>
      </pc:sldChg>
      <pc:sldChg chg="addSp delSp modSp mod ord delCm modCm">
        <pc:chgData name="Wing, Brad" userId="3e8593c3-39dd-481c-aa35-5b9dee9c02f6" providerId="ADAL" clId="{6DE1E1C3-F088-4507-8694-C5BD4E5F87F7}" dt="2024-03-11T14:25:40.225" v="6732" actId="404"/>
        <pc:sldMkLst>
          <pc:docMk/>
          <pc:sldMk cId="2563119616" sldId="265"/>
        </pc:sldMkLst>
        <pc:spChg chg="add del mod">
          <ac:chgData name="Wing, Brad" userId="3e8593c3-39dd-481c-aa35-5b9dee9c02f6" providerId="ADAL" clId="{6DE1E1C3-F088-4507-8694-C5BD4E5F87F7}" dt="2024-03-07T20:55:43.008" v="6030" actId="478"/>
          <ac:spMkLst>
            <pc:docMk/>
            <pc:sldMk cId="2563119616" sldId="265"/>
            <ac:spMk id="3" creationId="{635EF366-C83A-94DB-7788-AC3C1E69880E}"/>
          </ac:spMkLst>
        </pc:spChg>
        <pc:spChg chg="add del mod">
          <ac:chgData name="Wing, Brad" userId="3e8593c3-39dd-481c-aa35-5b9dee9c02f6" providerId="ADAL" clId="{6DE1E1C3-F088-4507-8694-C5BD4E5F87F7}" dt="2024-03-07T21:44:09.266" v="6314" actId="478"/>
          <ac:spMkLst>
            <pc:docMk/>
            <pc:sldMk cId="2563119616" sldId="265"/>
            <ac:spMk id="3" creationId="{DE8D29F1-12F8-383F-F473-F35850D4D2B8}"/>
          </ac:spMkLst>
        </pc:spChg>
        <pc:spChg chg="add del mod">
          <ac:chgData name="Wing, Brad" userId="3e8593c3-39dd-481c-aa35-5b9dee9c02f6" providerId="ADAL" clId="{6DE1E1C3-F088-4507-8694-C5BD4E5F87F7}" dt="2024-03-07T20:54:49.765" v="6014" actId="931"/>
          <ac:spMkLst>
            <pc:docMk/>
            <pc:sldMk cId="2563119616" sldId="265"/>
            <ac:spMk id="7" creationId="{24DBE800-391B-3E6A-590E-A5D00F685E83}"/>
          </ac:spMkLst>
        </pc:spChg>
        <pc:spChg chg="add del mod">
          <ac:chgData name="Wing, Brad" userId="3e8593c3-39dd-481c-aa35-5b9dee9c02f6" providerId="ADAL" clId="{6DE1E1C3-F088-4507-8694-C5BD4E5F87F7}" dt="2024-03-07T20:54:54.848" v="6015" actId="931"/>
          <ac:spMkLst>
            <pc:docMk/>
            <pc:sldMk cId="2563119616" sldId="265"/>
            <ac:spMk id="9" creationId="{84A6B0B0-7B65-31DC-5B53-58F5921F6967}"/>
          </ac:spMkLst>
        </pc:spChg>
        <pc:spChg chg="add del mod">
          <ac:chgData name="Wing, Brad" userId="3e8593c3-39dd-481c-aa35-5b9dee9c02f6" providerId="ADAL" clId="{6DE1E1C3-F088-4507-8694-C5BD4E5F87F7}" dt="2024-03-07T20:55:11.653" v="6018" actId="931"/>
          <ac:spMkLst>
            <pc:docMk/>
            <pc:sldMk cId="2563119616" sldId="265"/>
            <ac:spMk id="15" creationId="{9508E5C7-4363-CAF3-1D66-4B61C62AACE7}"/>
          </ac:spMkLst>
        </pc:spChg>
        <pc:spChg chg="mod">
          <ac:chgData name="Wing, Brad" userId="3e8593c3-39dd-481c-aa35-5b9dee9c02f6" providerId="ADAL" clId="{6DE1E1C3-F088-4507-8694-C5BD4E5F87F7}" dt="2024-03-07T21:48:59.730" v="6654" actId="1036"/>
          <ac:spMkLst>
            <pc:docMk/>
            <pc:sldMk cId="2563119616" sldId="265"/>
            <ac:spMk id="16" creationId="{9EA43EF1-009B-DB7B-7D0C-2867BEE9636E}"/>
          </ac:spMkLst>
        </pc:spChg>
        <pc:spChg chg="add del mod">
          <ac:chgData name="Wing, Brad" userId="3e8593c3-39dd-481c-aa35-5b9dee9c02f6" providerId="ADAL" clId="{6DE1E1C3-F088-4507-8694-C5BD4E5F87F7}" dt="2024-03-07T20:55:45.608" v="6032" actId="478"/>
          <ac:spMkLst>
            <pc:docMk/>
            <pc:sldMk cId="2563119616" sldId="265"/>
            <ac:spMk id="20" creationId="{A180B41C-E5F3-B616-CA8E-336E35895F09}"/>
          </ac:spMkLst>
        </pc:spChg>
        <pc:spChg chg="add del mod">
          <ac:chgData name="Wing, Brad" userId="3e8593c3-39dd-481c-aa35-5b9dee9c02f6" providerId="ADAL" clId="{6DE1E1C3-F088-4507-8694-C5BD4E5F87F7}" dt="2024-03-07T20:56:39.849" v="6052" actId="931"/>
          <ac:spMkLst>
            <pc:docMk/>
            <pc:sldMk cId="2563119616" sldId="265"/>
            <ac:spMk id="22" creationId="{2AB38945-B2F7-CECB-7458-EFAD8FFDB509}"/>
          </ac:spMkLst>
        </pc:spChg>
        <pc:spChg chg="add del mod">
          <ac:chgData name="Wing, Brad" userId="3e8593c3-39dd-481c-aa35-5b9dee9c02f6" providerId="ADAL" clId="{6DE1E1C3-F088-4507-8694-C5BD4E5F87F7}" dt="2024-03-07T20:58:54.820" v="6079" actId="478"/>
          <ac:spMkLst>
            <pc:docMk/>
            <pc:sldMk cId="2563119616" sldId="265"/>
            <ac:spMk id="28" creationId="{D69D3AD1-025F-3A5C-340A-82AA57DC0CD9}"/>
          </ac:spMkLst>
        </pc:spChg>
        <pc:spChg chg="mod">
          <ac:chgData name="Wing, Brad" userId="3e8593c3-39dd-481c-aa35-5b9dee9c02f6" providerId="ADAL" clId="{6DE1E1C3-F088-4507-8694-C5BD4E5F87F7}" dt="2024-03-07T20:47:22.304" v="5965"/>
          <ac:spMkLst>
            <pc:docMk/>
            <pc:sldMk cId="2563119616" sldId="265"/>
            <ac:spMk id="35" creationId="{978E9DBF-D6A0-80E9-5F4C-B1782C5CD470}"/>
          </ac:spMkLst>
        </pc:spChg>
        <pc:spChg chg="mod">
          <ac:chgData name="Wing, Brad" userId="3e8593c3-39dd-481c-aa35-5b9dee9c02f6" providerId="ADAL" clId="{6DE1E1C3-F088-4507-8694-C5BD4E5F87F7}" dt="2024-03-11T14:25:40.225" v="6732" actId="404"/>
          <ac:spMkLst>
            <pc:docMk/>
            <pc:sldMk cId="2563119616" sldId="265"/>
            <ac:spMk id="91" creationId="{8B0290DE-3F6E-5FEE-C40F-C7B3E29C3A73}"/>
          </ac:spMkLst>
        </pc:spChg>
        <pc:spChg chg="mod">
          <ac:chgData name="Wing, Brad" userId="3e8593c3-39dd-481c-aa35-5b9dee9c02f6" providerId="ADAL" clId="{6DE1E1C3-F088-4507-8694-C5BD4E5F87F7}" dt="2024-03-07T21:50:13.950" v="6700" actId="20577"/>
          <ac:spMkLst>
            <pc:docMk/>
            <pc:sldMk cId="2563119616" sldId="265"/>
            <ac:spMk id="92" creationId="{94CC2695-FBEB-3190-E800-570E546F9F9D}"/>
          </ac:spMkLst>
        </pc:spChg>
        <pc:spChg chg="del mod">
          <ac:chgData name="Wing, Brad" userId="3e8593c3-39dd-481c-aa35-5b9dee9c02f6" providerId="ADAL" clId="{6DE1E1C3-F088-4507-8694-C5BD4E5F87F7}" dt="2024-03-07T21:44:04.820" v="6313" actId="478"/>
          <ac:spMkLst>
            <pc:docMk/>
            <pc:sldMk cId="2563119616" sldId="265"/>
            <ac:spMk id="93" creationId="{D9B5BCF7-83AF-F5C9-0423-147C64DDC51B}"/>
          </ac:spMkLst>
        </pc:spChg>
        <pc:spChg chg="del mod">
          <ac:chgData name="Wing, Brad" userId="3e8593c3-39dd-481c-aa35-5b9dee9c02f6" providerId="ADAL" clId="{6DE1E1C3-F088-4507-8694-C5BD4E5F87F7}" dt="2024-03-07T21:44:22.136" v="6317" actId="478"/>
          <ac:spMkLst>
            <pc:docMk/>
            <pc:sldMk cId="2563119616" sldId="265"/>
            <ac:spMk id="95" creationId="{9C9924F1-3753-74B2-DDD5-B5340BB785AE}"/>
          </ac:spMkLst>
        </pc:spChg>
        <pc:picChg chg="add del mod">
          <ac:chgData name="Wing, Brad" userId="3e8593c3-39dd-481c-aa35-5b9dee9c02f6" providerId="ADAL" clId="{6DE1E1C3-F088-4507-8694-C5BD4E5F87F7}" dt="2024-03-07T20:54:32.834" v="6011" actId="931"/>
          <ac:picMkLst>
            <pc:docMk/>
            <pc:sldMk cId="2563119616" sldId="265"/>
            <ac:picMk id="5" creationId="{0E434843-7F17-A1DC-C507-DF49F5929A2C}"/>
          </ac:picMkLst>
        </pc:picChg>
        <pc:picChg chg="add del mod">
          <ac:chgData name="Wing, Brad" userId="3e8593c3-39dd-481c-aa35-5b9dee9c02f6" providerId="ADAL" clId="{6DE1E1C3-F088-4507-8694-C5BD4E5F87F7}" dt="2024-03-07T20:55:44.169" v="6031" actId="478"/>
          <ac:picMkLst>
            <pc:docMk/>
            <pc:sldMk cId="2563119616" sldId="265"/>
            <ac:picMk id="11" creationId="{BDD54DBB-47EB-51CA-8C29-50AA9B25CD2C}"/>
          </ac:picMkLst>
        </pc:picChg>
        <pc:picChg chg="add del mod">
          <ac:chgData name="Wing, Brad" userId="3e8593c3-39dd-481c-aa35-5b9dee9c02f6" providerId="ADAL" clId="{6DE1E1C3-F088-4507-8694-C5BD4E5F87F7}" dt="2024-03-07T20:55:07.503" v="6017" actId="478"/>
          <ac:picMkLst>
            <pc:docMk/>
            <pc:sldMk cId="2563119616" sldId="265"/>
            <ac:picMk id="13" creationId="{E8C93F03-BF42-F93A-98A4-38BA06BEA6A3}"/>
          </ac:picMkLst>
        </pc:picChg>
        <pc:picChg chg="add del mod modCrop">
          <ac:chgData name="Wing, Brad" userId="3e8593c3-39dd-481c-aa35-5b9dee9c02f6" providerId="ADAL" clId="{6DE1E1C3-F088-4507-8694-C5BD4E5F87F7}" dt="2024-03-07T20:56:11.688" v="6042" actId="478"/>
          <ac:picMkLst>
            <pc:docMk/>
            <pc:sldMk cId="2563119616" sldId="265"/>
            <ac:picMk id="18" creationId="{0EF1BC3D-6573-5AAE-67E1-75EF93E5BD9E}"/>
          </ac:picMkLst>
        </pc:picChg>
        <pc:picChg chg="add del mod">
          <ac:chgData name="Wing, Brad" userId="3e8593c3-39dd-481c-aa35-5b9dee9c02f6" providerId="ADAL" clId="{6DE1E1C3-F088-4507-8694-C5BD4E5F87F7}" dt="2024-03-07T20:56:31.339" v="6049" actId="931"/>
          <ac:picMkLst>
            <pc:docMk/>
            <pc:sldMk cId="2563119616" sldId="265"/>
            <ac:picMk id="24" creationId="{F65EAEDC-0840-067F-8F0B-5C135D82EF92}"/>
          </ac:picMkLst>
        </pc:picChg>
        <pc:picChg chg="add del mod">
          <ac:chgData name="Wing, Brad" userId="3e8593c3-39dd-481c-aa35-5b9dee9c02f6" providerId="ADAL" clId="{6DE1E1C3-F088-4507-8694-C5BD4E5F87F7}" dt="2024-03-07T20:57:12.672" v="6058" actId="478"/>
          <ac:picMkLst>
            <pc:docMk/>
            <pc:sldMk cId="2563119616" sldId="265"/>
            <ac:picMk id="26" creationId="{A9175B40-E786-B9A7-5F47-A18149D79415}"/>
          </ac:picMkLst>
        </pc:picChg>
        <pc:picChg chg="add mod">
          <ac:chgData name="Wing, Brad" userId="3e8593c3-39dd-481c-aa35-5b9dee9c02f6" providerId="ADAL" clId="{6DE1E1C3-F088-4507-8694-C5BD4E5F87F7}" dt="2024-03-07T21:08:28.285" v="6271" actId="1076"/>
          <ac:picMkLst>
            <pc:docMk/>
            <pc:sldMk cId="2563119616" sldId="265"/>
            <ac:picMk id="30" creationId="{AE1FE1E5-C18B-2916-5D3F-C72AFCDCCF08}"/>
          </ac:picMkLst>
        </pc:picChg>
        <pc:picChg chg="del">
          <ac:chgData name="Wing, Brad" userId="3e8593c3-39dd-481c-aa35-5b9dee9c02f6" providerId="ADAL" clId="{6DE1E1C3-F088-4507-8694-C5BD4E5F87F7}" dt="2024-03-07T20:54:45.133" v="6012" actId="478"/>
          <ac:picMkLst>
            <pc:docMk/>
            <pc:sldMk cId="2563119616" sldId="265"/>
            <ac:picMk id="68" creationId="{A0327B68-D192-4EDA-F3AE-366C54CED4D3}"/>
          </ac:picMkLst>
        </pc:picChg>
        <pc:picChg chg="del">
          <ac:chgData name="Wing, Brad" userId="3e8593c3-39dd-481c-aa35-5b9dee9c02f6" providerId="ADAL" clId="{6DE1E1C3-F088-4507-8694-C5BD4E5F87F7}" dt="2024-03-07T20:54:45.769" v="6013" actId="478"/>
          <ac:picMkLst>
            <pc:docMk/>
            <pc:sldMk cId="2563119616" sldId="265"/>
            <ac:picMk id="69" creationId="{EB131536-3790-0769-3F4B-54C44B98F3B0}"/>
          </ac:picMkLst>
        </pc:picChg>
        <pc:picChg chg="del">
          <ac:chgData name="Wing, Brad" userId="3e8593c3-39dd-481c-aa35-5b9dee9c02f6" providerId="ADAL" clId="{6DE1E1C3-F088-4507-8694-C5BD4E5F87F7}" dt="2024-03-07T20:54:06.251" v="5999" actId="478"/>
          <ac:picMkLst>
            <pc:docMk/>
            <pc:sldMk cId="2563119616" sldId="265"/>
            <ac:picMk id="70" creationId="{D1FC6153-A37A-EC14-7EEA-7335A559F91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Wing, Brad" userId="3e8593c3-39dd-481c-aa35-5b9dee9c02f6" providerId="ADAL" clId="{6DE1E1C3-F088-4507-8694-C5BD4E5F87F7}" dt="2024-03-11T14:23:11.482" v="6718"/>
              <pc2:cmMkLst xmlns:pc2="http://schemas.microsoft.com/office/powerpoint/2019/9/main/command">
                <pc:docMk/>
                <pc:sldMk cId="2563119616" sldId="265"/>
                <pc2:cmMk id="{59A7A112-DF3D-4DDD-9505-F5CC644D3367}"/>
              </pc2:cmMkLst>
              <pc226:cmRplyChg chg="add">
                <pc226:chgData name="Wing, Brad" userId="3e8593c3-39dd-481c-aa35-5b9dee9c02f6" providerId="ADAL" clId="{6DE1E1C3-F088-4507-8694-C5BD4E5F87F7}" dt="2024-03-07T21:37:54.460" v="6302"/>
                <pc2:cmRplyMkLst xmlns:pc2="http://schemas.microsoft.com/office/powerpoint/2019/9/main/command">
                  <pc:docMk/>
                  <pc:sldMk cId="2563119616" sldId="265"/>
                  <pc2:cmMk id="{59A7A112-DF3D-4DDD-9505-F5CC644D3367}"/>
                  <pc2:cmRplyMk id="{A210DC38-6616-40B8-827B-F8A99C1FD278}"/>
                </pc2:cmRplyMkLst>
              </pc226:cmRplyChg>
              <pc226:cmRplyChg chg="add">
                <pc226:chgData name="Wing, Brad" userId="3e8593c3-39dd-481c-aa35-5b9dee9c02f6" providerId="ADAL" clId="{6DE1E1C3-F088-4507-8694-C5BD4E5F87F7}" dt="2024-03-07T21:42:27.263" v="6304"/>
                <pc2:cmRplyMkLst xmlns:pc2="http://schemas.microsoft.com/office/powerpoint/2019/9/main/command">
                  <pc:docMk/>
                  <pc:sldMk cId="2563119616" sldId="265"/>
                  <pc2:cmMk id="{59A7A112-DF3D-4DDD-9505-F5CC644D3367}"/>
                  <pc2:cmRplyMk id="{5BEAA0BA-1330-4AE7-B81A-6A789C47650E}"/>
                </pc2:cmRplyMkLst>
              </pc226:cmRplyChg>
            </pc226:cmChg>
          </p:ext>
        </pc:ext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2721508595" sldId="266"/>
        </pc:sldMkLst>
      </pc:sldChg>
      <pc:sldChg chg="modSp mod">
        <pc:chgData name="Wing, Brad" userId="3e8593c3-39dd-481c-aa35-5b9dee9c02f6" providerId="ADAL" clId="{6DE1E1C3-F088-4507-8694-C5BD4E5F87F7}" dt="2024-03-07T20:45:58.919" v="5892"/>
        <pc:sldMkLst>
          <pc:docMk/>
          <pc:sldMk cId="1023783487" sldId="271"/>
        </pc:sldMkLst>
        <pc:spChg chg="mod">
          <ac:chgData name="Wing, Brad" userId="3e8593c3-39dd-481c-aa35-5b9dee9c02f6" providerId="ADAL" clId="{6DE1E1C3-F088-4507-8694-C5BD4E5F87F7}" dt="2024-03-07T20:45:58.919" v="5892"/>
          <ac:spMkLst>
            <pc:docMk/>
            <pc:sldMk cId="1023783487" sldId="271"/>
            <ac:spMk id="3" creationId="{30B35086-0CC9-27F6-6E0B-D4F2AD6181E0}"/>
          </ac:spMkLst>
        </pc:spChg>
        <pc:spChg chg="mod">
          <ac:chgData name="Wing, Brad" userId="3e8593c3-39dd-481c-aa35-5b9dee9c02f6" providerId="ADAL" clId="{6DE1E1C3-F088-4507-8694-C5BD4E5F87F7}" dt="2024-03-07T20:35:22.501" v="5497" actId="1036"/>
          <ac:spMkLst>
            <pc:docMk/>
            <pc:sldMk cId="1023783487" sldId="271"/>
            <ac:spMk id="15" creationId="{791AF693-3675-52A5-9E8E-C071048A1A4D}"/>
          </ac:spMkLst>
        </pc:spChg>
      </pc:sldChg>
      <pc:sldChg chg="addSp delSp modSp mod ord">
        <pc:chgData name="Wing, Brad" userId="3e8593c3-39dd-481c-aa35-5b9dee9c02f6" providerId="ADAL" clId="{6DE1E1C3-F088-4507-8694-C5BD4E5F87F7}" dt="2024-03-07T21:12:48.880" v="6301" actId="1076"/>
        <pc:sldMkLst>
          <pc:docMk/>
          <pc:sldMk cId="4278401256" sldId="274"/>
        </pc:sldMkLst>
        <pc:spChg chg="mod">
          <ac:chgData name="Wing, Brad" userId="3e8593c3-39dd-481c-aa35-5b9dee9c02f6" providerId="ADAL" clId="{6DE1E1C3-F088-4507-8694-C5BD4E5F87F7}" dt="2024-03-07T20:47:25.463" v="5966"/>
          <ac:spMkLst>
            <pc:docMk/>
            <pc:sldMk cId="4278401256" sldId="274"/>
            <ac:spMk id="2" creationId="{EB4325A5-D39C-C1D3-2E04-F741DCBB2B59}"/>
          </ac:spMkLst>
        </pc:spChg>
        <pc:spChg chg="mod">
          <ac:chgData name="Wing, Brad" userId="3e8593c3-39dd-481c-aa35-5b9dee9c02f6" providerId="ADAL" clId="{6DE1E1C3-F088-4507-8694-C5BD4E5F87F7}" dt="2024-03-07T18:38:29.536" v="1715" actId="20577"/>
          <ac:spMkLst>
            <pc:docMk/>
            <pc:sldMk cId="4278401256" sldId="274"/>
            <ac:spMk id="3" creationId="{0F17F915-9766-1FC8-98BD-D9AE3D5B2A55}"/>
          </ac:spMkLst>
        </pc:spChg>
        <pc:spChg chg="mod">
          <ac:chgData name="Wing, Brad" userId="3e8593c3-39dd-481c-aa35-5b9dee9c02f6" providerId="ADAL" clId="{6DE1E1C3-F088-4507-8694-C5BD4E5F87F7}" dt="2024-03-07T18:34:28.431" v="1309" actId="20577"/>
          <ac:spMkLst>
            <pc:docMk/>
            <pc:sldMk cId="4278401256" sldId="274"/>
            <ac:spMk id="6" creationId="{D3B7B0AB-7E6D-621B-43E7-5825A6443DDF}"/>
          </ac:spMkLst>
        </pc:spChg>
        <pc:spChg chg="add del mod">
          <ac:chgData name="Wing, Brad" userId="3e8593c3-39dd-481c-aa35-5b9dee9c02f6" providerId="ADAL" clId="{6DE1E1C3-F088-4507-8694-C5BD4E5F87F7}" dt="2024-03-07T21:12:19" v="6293" actId="478"/>
          <ac:spMkLst>
            <pc:docMk/>
            <pc:sldMk cId="4278401256" sldId="274"/>
            <ac:spMk id="7" creationId="{17ACD54D-509C-ACE4-C4E2-B1B4520357C6}"/>
          </ac:spMkLst>
        </pc:spChg>
        <pc:picChg chg="add mod">
          <ac:chgData name="Wing, Brad" userId="3e8593c3-39dd-481c-aa35-5b9dee9c02f6" providerId="ADAL" clId="{6DE1E1C3-F088-4507-8694-C5BD4E5F87F7}" dt="2024-03-07T21:12:48.880" v="6301" actId="1076"/>
          <ac:picMkLst>
            <pc:docMk/>
            <pc:sldMk cId="4278401256" sldId="274"/>
            <ac:picMk id="9" creationId="{6C5AEACE-7243-7352-4779-457EFEA5B870}"/>
          </ac:picMkLst>
        </pc:picChg>
        <pc:picChg chg="del mod">
          <ac:chgData name="Wing, Brad" userId="3e8593c3-39dd-481c-aa35-5b9dee9c02f6" providerId="ADAL" clId="{6DE1E1C3-F088-4507-8694-C5BD4E5F87F7}" dt="2024-03-07T21:12:18.279" v="6292" actId="478"/>
          <ac:picMkLst>
            <pc:docMk/>
            <pc:sldMk cId="4278401256" sldId="274"/>
            <ac:picMk id="14" creationId="{F96F20C9-F169-573A-32C0-8FA15642A6D6}"/>
          </ac:picMkLst>
        </pc:picChg>
      </pc:sldChg>
      <pc:sldChg chg="addSp delSp modSp mod">
        <pc:chgData name="Wing, Brad" userId="3e8593c3-39dd-481c-aa35-5b9dee9c02f6" providerId="ADAL" clId="{6DE1E1C3-F088-4507-8694-C5BD4E5F87F7}" dt="2024-03-08T14:20:41.775" v="6715" actId="1035"/>
        <pc:sldMkLst>
          <pc:docMk/>
          <pc:sldMk cId="3171735052" sldId="275"/>
        </pc:sldMkLst>
        <pc:spChg chg="mod">
          <ac:chgData name="Wing, Brad" userId="3e8593c3-39dd-481c-aa35-5b9dee9c02f6" providerId="ADAL" clId="{6DE1E1C3-F088-4507-8694-C5BD4E5F87F7}" dt="2024-03-08T14:20:41.775" v="6715" actId="1035"/>
          <ac:spMkLst>
            <pc:docMk/>
            <pc:sldMk cId="3171735052" sldId="275"/>
            <ac:spMk id="2" creationId="{3DA984E2-4C7E-D7E0-9603-A0CE74BC7667}"/>
          </ac:spMkLst>
        </pc:spChg>
        <pc:spChg chg="add del mod">
          <ac:chgData name="Wing, Brad" userId="3e8593c3-39dd-481c-aa35-5b9dee9c02f6" providerId="ADAL" clId="{6DE1E1C3-F088-4507-8694-C5BD4E5F87F7}" dt="2024-03-07T20:50:52.643" v="5987" actId="931"/>
          <ac:spMkLst>
            <pc:docMk/>
            <pc:sldMk cId="3171735052" sldId="275"/>
            <ac:spMk id="4" creationId="{3F54D22F-D41D-6553-E785-C4FC6FC1CAF0}"/>
          </ac:spMkLst>
        </pc:spChg>
        <pc:spChg chg="del">
          <ac:chgData name="Wing, Brad" userId="3e8593c3-39dd-481c-aa35-5b9dee9c02f6" providerId="ADAL" clId="{6DE1E1C3-F088-4507-8694-C5BD4E5F87F7}" dt="2024-03-07T20:59:35.890" v="6080" actId="478"/>
          <ac:spMkLst>
            <pc:docMk/>
            <pc:sldMk cId="3171735052" sldId="275"/>
            <ac:spMk id="14" creationId="{0D15BEAD-012C-AF1F-9EBB-243A511C902E}"/>
          </ac:spMkLst>
        </pc:spChg>
        <pc:spChg chg="del mod">
          <ac:chgData name="Wing, Brad" userId="3e8593c3-39dd-481c-aa35-5b9dee9c02f6" providerId="ADAL" clId="{6DE1E1C3-F088-4507-8694-C5BD4E5F87F7}" dt="2024-03-07T20:51:54.974" v="5995" actId="478"/>
          <ac:spMkLst>
            <pc:docMk/>
            <pc:sldMk cId="3171735052" sldId="275"/>
            <ac:spMk id="16" creationId="{2D578531-1E9F-3E5A-7A85-E9CA9A5C7312}"/>
          </ac:spMkLst>
        </pc:spChg>
        <pc:spChg chg="mod">
          <ac:chgData name="Wing, Brad" userId="3e8593c3-39dd-481c-aa35-5b9dee9c02f6" providerId="ADAL" clId="{6DE1E1C3-F088-4507-8694-C5BD4E5F87F7}" dt="2024-03-07T21:00:15.656" v="6170" actId="1036"/>
          <ac:spMkLst>
            <pc:docMk/>
            <pc:sldMk cId="3171735052" sldId="275"/>
            <ac:spMk id="21" creationId="{A50CB90F-9D48-F8DD-961F-C3F1AE2B2D3D}"/>
          </ac:spMkLst>
        </pc:spChg>
        <pc:picChg chg="add mod modCrop">
          <ac:chgData name="Wing, Brad" userId="3e8593c3-39dd-481c-aa35-5b9dee9c02f6" providerId="ADAL" clId="{6DE1E1C3-F088-4507-8694-C5BD4E5F87F7}" dt="2024-03-07T20:59:58.073" v="6109" actId="1036"/>
          <ac:picMkLst>
            <pc:docMk/>
            <pc:sldMk cId="3171735052" sldId="275"/>
            <ac:picMk id="6" creationId="{38E70011-29FE-6DC0-DC53-4D3D03062B0D}"/>
          </ac:picMkLst>
        </pc:picChg>
        <pc:picChg chg="del">
          <ac:chgData name="Wing, Brad" userId="3e8593c3-39dd-481c-aa35-5b9dee9c02f6" providerId="ADAL" clId="{6DE1E1C3-F088-4507-8694-C5BD4E5F87F7}" dt="2024-03-07T20:50:47" v="5986" actId="478"/>
          <ac:picMkLst>
            <pc:docMk/>
            <pc:sldMk cId="3171735052" sldId="275"/>
            <ac:picMk id="9" creationId="{F1C48F23-8E0F-4719-8886-4A20421AABED}"/>
          </ac:picMkLst>
        </pc:picChg>
      </pc:sldChg>
      <pc:sldChg chg="addSp delSp modSp mod">
        <pc:chgData name="Wing, Brad" userId="3e8593c3-39dd-481c-aa35-5b9dee9c02f6" providerId="ADAL" clId="{6DE1E1C3-F088-4507-8694-C5BD4E5F87F7}" dt="2024-03-07T21:05:02.493" v="6265" actId="1076"/>
        <pc:sldMkLst>
          <pc:docMk/>
          <pc:sldMk cId="612500148" sldId="276"/>
        </pc:sldMkLst>
        <pc:spChg chg="mod">
          <ac:chgData name="Wing, Brad" userId="3e8593c3-39dd-481c-aa35-5b9dee9c02f6" providerId="ADAL" clId="{6DE1E1C3-F088-4507-8694-C5BD4E5F87F7}" dt="2024-03-07T18:23:32.016" v="21" actId="20577"/>
          <ac:spMkLst>
            <pc:docMk/>
            <pc:sldMk cId="612500148" sldId="276"/>
            <ac:spMk id="2" creationId="{C8FC01B0-7BC5-5869-A281-EF11B59BA8A0}"/>
          </ac:spMkLst>
        </pc:spChg>
        <pc:spChg chg="add del mod">
          <ac:chgData name="Wing, Brad" userId="3e8593c3-39dd-481c-aa35-5b9dee9c02f6" providerId="ADAL" clId="{6DE1E1C3-F088-4507-8694-C5BD4E5F87F7}" dt="2024-03-07T20:57:59.786" v="6072" actId="478"/>
          <ac:spMkLst>
            <pc:docMk/>
            <pc:sldMk cId="612500148" sldId="276"/>
            <ac:spMk id="5" creationId="{56A63146-499F-600E-B12F-BB8BB6A6DA6E}"/>
          </ac:spMkLst>
        </pc:spChg>
        <pc:spChg chg="mod">
          <ac:chgData name="Wing, Brad" userId="3e8593c3-39dd-481c-aa35-5b9dee9c02f6" providerId="ADAL" clId="{6DE1E1C3-F088-4507-8694-C5BD4E5F87F7}" dt="2024-03-07T20:47:16.954" v="5964"/>
          <ac:spMkLst>
            <pc:docMk/>
            <pc:sldMk cId="612500148" sldId="276"/>
            <ac:spMk id="11" creationId="{32E16497-4AD4-29BC-9602-2FDFDA688E0A}"/>
          </ac:spMkLst>
        </pc:spChg>
        <pc:spChg chg="add del mod">
          <ac:chgData name="Wing, Brad" userId="3e8593c3-39dd-481c-aa35-5b9dee9c02f6" providerId="ADAL" clId="{6DE1E1C3-F088-4507-8694-C5BD4E5F87F7}" dt="2024-03-07T21:01:58.056" v="6207" actId="478"/>
          <ac:spMkLst>
            <pc:docMk/>
            <pc:sldMk cId="612500148" sldId="276"/>
            <ac:spMk id="16" creationId="{A71FA8F3-08C6-0F42-7BEF-4D060B7CE643}"/>
          </ac:spMkLst>
        </pc:spChg>
        <pc:spChg chg="add del mod">
          <ac:chgData name="Wing, Brad" userId="3e8593c3-39dd-481c-aa35-5b9dee9c02f6" providerId="ADAL" clId="{6DE1E1C3-F088-4507-8694-C5BD4E5F87F7}" dt="2024-03-07T21:04:48.798" v="6262" actId="478"/>
          <ac:spMkLst>
            <pc:docMk/>
            <pc:sldMk cId="612500148" sldId="276"/>
            <ac:spMk id="18" creationId="{8F7B4EDE-91B4-45CD-5C05-1D4587B36DE8}"/>
          </ac:spMkLst>
        </pc:spChg>
        <pc:picChg chg="add del mod">
          <ac:chgData name="Wing, Brad" userId="3e8593c3-39dd-481c-aa35-5b9dee9c02f6" providerId="ADAL" clId="{6DE1E1C3-F088-4507-8694-C5BD4E5F87F7}" dt="2024-03-07T20:57:35.739" v="6063" actId="931"/>
          <ac:picMkLst>
            <pc:docMk/>
            <pc:sldMk cId="612500148" sldId="276"/>
            <ac:picMk id="7" creationId="{F00BFFF7-2184-9BB0-DCD0-FE49357E6DE8}"/>
          </ac:picMkLst>
        </pc:picChg>
        <pc:picChg chg="add del mod">
          <ac:chgData name="Wing, Brad" userId="3e8593c3-39dd-481c-aa35-5b9dee9c02f6" providerId="ADAL" clId="{6DE1E1C3-F088-4507-8694-C5BD4E5F87F7}" dt="2024-03-07T20:57:49.346" v="6068" actId="931"/>
          <ac:picMkLst>
            <pc:docMk/>
            <pc:sldMk cId="612500148" sldId="276"/>
            <ac:picMk id="9" creationId="{2BF40A9C-F1A3-84AE-36FA-9A0D75BDEA27}"/>
          </ac:picMkLst>
        </pc:picChg>
        <pc:picChg chg="add del mod">
          <ac:chgData name="Wing, Brad" userId="3e8593c3-39dd-481c-aa35-5b9dee9c02f6" providerId="ADAL" clId="{6DE1E1C3-F088-4507-8694-C5BD4E5F87F7}" dt="2024-03-07T21:02:00.348" v="6209" actId="478"/>
          <ac:picMkLst>
            <pc:docMk/>
            <pc:sldMk cId="612500148" sldId="276"/>
            <ac:picMk id="13" creationId="{8ECAD859-C6E7-4D73-213A-E74D55DB79CB}"/>
          </ac:picMkLst>
        </pc:picChg>
        <pc:picChg chg="add del mod">
          <ac:chgData name="Wing, Brad" userId="3e8593c3-39dd-481c-aa35-5b9dee9c02f6" providerId="ADAL" clId="{6DE1E1C3-F088-4507-8694-C5BD4E5F87F7}" dt="2024-03-07T21:04:48.798" v="6262" actId="478"/>
          <ac:picMkLst>
            <pc:docMk/>
            <pc:sldMk cId="612500148" sldId="276"/>
            <ac:picMk id="15" creationId="{6D77A1A7-7876-7DF9-AF3A-C47588011CB8}"/>
          </ac:picMkLst>
        </pc:picChg>
        <pc:picChg chg="add del mod">
          <ac:chgData name="Wing, Brad" userId="3e8593c3-39dd-481c-aa35-5b9dee9c02f6" providerId="ADAL" clId="{6DE1E1C3-F088-4507-8694-C5BD4E5F87F7}" dt="2024-03-07T21:04:48.001" v="6260" actId="931"/>
          <ac:picMkLst>
            <pc:docMk/>
            <pc:sldMk cId="612500148" sldId="276"/>
            <ac:picMk id="20" creationId="{BD904F54-F6F4-4DC4-7731-BC52C8A77D3F}"/>
          </ac:picMkLst>
        </pc:picChg>
        <pc:picChg chg="add del mod">
          <ac:chgData name="Wing, Brad" userId="3e8593c3-39dd-481c-aa35-5b9dee9c02f6" providerId="ADAL" clId="{6DE1E1C3-F088-4507-8694-C5BD4E5F87F7}" dt="2024-03-07T21:04:47.297" v="6258" actId="931"/>
          <ac:picMkLst>
            <pc:docMk/>
            <pc:sldMk cId="612500148" sldId="276"/>
            <ac:picMk id="22" creationId="{BB81E974-D68C-CFCD-ACAA-F038FB764D77}"/>
          </ac:picMkLst>
        </pc:picChg>
        <pc:picChg chg="add del mod">
          <ac:chgData name="Wing, Brad" userId="3e8593c3-39dd-481c-aa35-5b9dee9c02f6" providerId="ADAL" clId="{6DE1E1C3-F088-4507-8694-C5BD4E5F87F7}" dt="2024-03-07T21:04:45.667" v="6253" actId="931"/>
          <ac:picMkLst>
            <pc:docMk/>
            <pc:sldMk cId="612500148" sldId="276"/>
            <ac:picMk id="24" creationId="{BCCF254D-B00E-F72A-2D5F-FECA27CA21B9}"/>
          </ac:picMkLst>
        </pc:picChg>
        <pc:picChg chg="add mod">
          <ac:chgData name="Wing, Brad" userId="3e8593c3-39dd-481c-aa35-5b9dee9c02f6" providerId="ADAL" clId="{6DE1E1C3-F088-4507-8694-C5BD4E5F87F7}" dt="2024-03-07T21:05:02.493" v="6265" actId="1076"/>
          <ac:picMkLst>
            <pc:docMk/>
            <pc:sldMk cId="612500148" sldId="276"/>
            <ac:picMk id="26" creationId="{B170DF81-753A-D6CA-6BA9-47E1F8D153E0}"/>
          </ac:picMkLst>
        </pc:picChg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1643288952" sldId="277"/>
        </pc:sldMk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3942952489" sldId="278"/>
        </pc:sldMk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1572098340" sldId="279"/>
        </pc:sldMkLst>
      </pc:sldChg>
      <pc:sldChg chg="modSp mod ord modCm">
        <pc:chgData name="Wing, Brad" userId="3e8593c3-39dd-481c-aa35-5b9dee9c02f6" providerId="ADAL" clId="{6DE1E1C3-F088-4507-8694-C5BD4E5F87F7}" dt="2024-03-11T14:25:12.551" v="6729" actId="404"/>
        <pc:sldMkLst>
          <pc:docMk/>
          <pc:sldMk cId="2646176605" sldId="283"/>
        </pc:sldMkLst>
        <pc:spChg chg="mod">
          <ac:chgData name="Wing, Brad" userId="3e8593c3-39dd-481c-aa35-5b9dee9c02f6" providerId="ADAL" clId="{6DE1E1C3-F088-4507-8694-C5BD4E5F87F7}" dt="2024-03-11T14:25:12.551" v="6729" actId="404"/>
          <ac:spMkLst>
            <pc:docMk/>
            <pc:sldMk cId="2646176605" sldId="283"/>
            <ac:spMk id="4" creationId="{984B4FB8-6256-4F44-F50B-954ED8BB56A8}"/>
          </ac:spMkLst>
        </pc:spChg>
        <pc:spChg chg="mod">
          <ac:chgData name="Wing, Brad" userId="3e8593c3-39dd-481c-aa35-5b9dee9c02f6" providerId="ADAL" clId="{6DE1E1C3-F088-4507-8694-C5BD4E5F87F7}" dt="2024-03-07T20:47:33.455" v="5968"/>
          <ac:spMkLst>
            <pc:docMk/>
            <pc:sldMk cId="2646176605" sldId="283"/>
            <ac:spMk id="6" creationId="{ADD1FD97-ECA8-A83C-7727-187711310EF5}"/>
          </ac:spMkLst>
        </pc:spChg>
        <pc:graphicFrameChg chg="mod modGraphic">
          <ac:chgData name="Wing, Brad" userId="3e8593c3-39dd-481c-aa35-5b9dee9c02f6" providerId="ADAL" clId="{6DE1E1C3-F088-4507-8694-C5BD4E5F87F7}" dt="2024-03-11T14:24:57.999" v="6728" actId="404"/>
          <ac:graphicFrameMkLst>
            <pc:docMk/>
            <pc:sldMk cId="2646176605" sldId="283"/>
            <ac:graphicFrameMk id="5" creationId="{19F9EF88-EB9B-04DD-91EC-4006E9AC3D88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ing, Brad" userId="3e8593c3-39dd-481c-aa35-5b9dee9c02f6" providerId="ADAL" clId="{6DE1E1C3-F088-4507-8694-C5BD4E5F87F7}" dt="2024-03-08T14:21:09.102" v="6716"/>
              <pc2:cmMkLst xmlns:pc2="http://schemas.microsoft.com/office/powerpoint/2019/9/main/command">
                <pc:docMk/>
                <pc:sldMk cId="2646176605" sldId="283"/>
                <pc2:cmMk id="{84C6081E-B657-4373-9964-B89A1E9DD2BE}"/>
              </pc2:cmMkLst>
              <pc226:cmRplyChg chg="add">
                <pc226:chgData name="Wing, Brad" userId="3e8593c3-39dd-481c-aa35-5b9dee9c02f6" providerId="ADAL" clId="{6DE1E1C3-F088-4507-8694-C5BD4E5F87F7}" dt="2024-03-07T21:38:32.063" v="6303"/>
                <pc2:cmRplyMkLst xmlns:pc2="http://schemas.microsoft.com/office/powerpoint/2019/9/main/command">
                  <pc:docMk/>
                  <pc:sldMk cId="2646176605" sldId="283"/>
                  <pc2:cmMk id="{84C6081E-B657-4373-9964-B89A1E9DD2BE}"/>
                  <pc2:cmRplyMk id="{C50294D4-AE30-4884-A502-FBBAC4852BD8}"/>
                </pc2:cmRplyMkLst>
              </pc226:cmRplyChg>
            </pc226:cmChg>
          </p:ext>
        </pc:ext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2521615323" sldId="286"/>
        </pc:sldMk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1409658235" sldId="287"/>
        </pc:sldMk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1849997620" sldId="289"/>
        </pc:sldMk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1263127112" sldId="290"/>
        </pc:sldMkLst>
      </pc:sldChg>
      <pc:sldChg chg="addSp delSp modSp add mod ord modClrScheme chgLayout">
        <pc:chgData name="Wing, Brad" userId="3e8593c3-39dd-481c-aa35-5b9dee9c02f6" providerId="ADAL" clId="{6DE1E1C3-F088-4507-8694-C5BD4E5F87F7}" dt="2024-03-07T21:12:07.929" v="6291" actId="478"/>
        <pc:sldMkLst>
          <pc:docMk/>
          <pc:sldMk cId="2174455129" sldId="291"/>
        </pc:sldMkLst>
        <pc:spChg chg="mod ord">
          <ac:chgData name="Wing, Brad" userId="3e8593c3-39dd-481c-aa35-5b9dee9c02f6" providerId="ADAL" clId="{6DE1E1C3-F088-4507-8694-C5BD4E5F87F7}" dt="2024-03-07T21:11:01.732" v="6275" actId="700"/>
          <ac:spMkLst>
            <pc:docMk/>
            <pc:sldMk cId="2174455129" sldId="291"/>
            <ac:spMk id="2" creationId="{C8FC01B0-7BC5-5869-A281-EF11B59BA8A0}"/>
          </ac:spMkLst>
        </pc:spChg>
        <pc:spChg chg="mod ord">
          <ac:chgData name="Wing, Brad" userId="3e8593c3-39dd-481c-aa35-5b9dee9c02f6" providerId="ADAL" clId="{6DE1E1C3-F088-4507-8694-C5BD4E5F87F7}" dt="2024-03-07T21:11:01.732" v="6275" actId="700"/>
          <ac:spMkLst>
            <pc:docMk/>
            <pc:sldMk cId="2174455129" sldId="291"/>
            <ac:spMk id="3" creationId="{A9752655-72F7-26B4-5DA5-07E2346C179C}"/>
          </ac:spMkLst>
        </pc:spChg>
        <pc:spChg chg="add del mod ord">
          <ac:chgData name="Wing, Brad" userId="3e8593c3-39dd-481c-aa35-5b9dee9c02f6" providerId="ADAL" clId="{6DE1E1C3-F088-4507-8694-C5BD4E5F87F7}" dt="2024-03-07T21:11:01.732" v="6275" actId="700"/>
          <ac:spMkLst>
            <pc:docMk/>
            <pc:sldMk cId="2174455129" sldId="291"/>
            <ac:spMk id="4" creationId="{ED0454F5-64C7-5086-7424-874126313BF8}"/>
          </ac:spMkLst>
        </pc:spChg>
        <pc:spChg chg="add del mod ord">
          <ac:chgData name="Wing, Brad" userId="3e8593c3-39dd-481c-aa35-5b9dee9c02f6" providerId="ADAL" clId="{6DE1E1C3-F088-4507-8694-C5BD4E5F87F7}" dt="2024-03-07T21:11:01.732" v="6275" actId="700"/>
          <ac:spMkLst>
            <pc:docMk/>
            <pc:sldMk cId="2174455129" sldId="291"/>
            <ac:spMk id="5" creationId="{4AE1C800-41A4-DE4F-2BDE-4FBF7D1DF166}"/>
          </ac:spMkLst>
        </pc:spChg>
        <pc:spChg chg="add del mod">
          <ac:chgData name="Wing, Brad" userId="3e8593c3-39dd-481c-aa35-5b9dee9c02f6" providerId="ADAL" clId="{6DE1E1C3-F088-4507-8694-C5BD4E5F87F7}" dt="2024-03-07T21:12:07.929" v="6291" actId="478"/>
          <ac:spMkLst>
            <pc:docMk/>
            <pc:sldMk cId="2174455129" sldId="291"/>
            <ac:spMk id="7" creationId="{820DA5D6-7AF7-7E37-2D19-1F0D4C5099EB}"/>
          </ac:spMkLst>
        </pc:spChg>
        <pc:spChg chg="mod ord">
          <ac:chgData name="Wing, Brad" userId="3e8593c3-39dd-481c-aa35-5b9dee9c02f6" providerId="ADAL" clId="{6DE1E1C3-F088-4507-8694-C5BD4E5F87F7}" dt="2024-03-07T21:11:01.732" v="6275" actId="700"/>
          <ac:spMkLst>
            <pc:docMk/>
            <pc:sldMk cId="2174455129" sldId="291"/>
            <ac:spMk id="11" creationId="{32E16497-4AD4-29BC-9602-2FDFDA688E0A}"/>
          </ac:spMkLst>
        </pc:spChg>
        <pc:spChg chg="mod ord">
          <ac:chgData name="Wing, Brad" userId="3e8593c3-39dd-481c-aa35-5b9dee9c02f6" providerId="ADAL" clId="{6DE1E1C3-F088-4507-8694-C5BD4E5F87F7}" dt="2024-03-07T21:11:01.732" v="6275" actId="700"/>
          <ac:spMkLst>
            <pc:docMk/>
            <pc:sldMk cId="2174455129" sldId="291"/>
            <ac:spMk id="12" creationId="{5A2D1EE3-10BA-7879-1DC3-ACF7D44361DC}"/>
          </ac:spMkLst>
        </pc:spChg>
        <pc:picChg chg="add del mod">
          <ac:chgData name="Wing, Brad" userId="3e8593c3-39dd-481c-aa35-5b9dee9c02f6" providerId="ADAL" clId="{6DE1E1C3-F088-4507-8694-C5BD4E5F87F7}" dt="2024-03-07T21:12:06.782" v="6289" actId="931"/>
          <ac:picMkLst>
            <pc:docMk/>
            <pc:sldMk cId="2174455129" sldId="291"/>
            <ac:picMk id="9" creationId="{6B7CD83F-3564-FD43-1242-D139A4C271DB}"/>
          </ac:picMkLst>
        </pc:picChg>
        <pc:picChg chg="add del mod ord">
          <ac:chgData name="Wing, Brad" userId="3e8593c3-39dd-481c-aa35-5b9dee9c02f6" providerId="ADAL" clId="{6DE1E1C3-F088-4507-8694-C5BD4E5F87F7}" dt="2024-03-07T21:12:07.929" v="6291" actId="478"/>
          <ac:picMkLst>
            <pc:docMk/>
            <pc:sldMk cId="2174455129" sldId="291"/>
            <ac:picMk id="15" creationId="{6D77A1A7-7876-7DF9-AF3A-C47588011CB8}"/>
          </ac:picMkLst>
        </pc:picChg>
      </pc:sldChg>
      <pc:sldChg chg="addSp delSp modSp add mod ord">
        <pc:chgData name="Wing, Brad" userId="3e8593c3-39dd-481c-aa35-5b9dee9c02f6" providerId="ADAL" clId="{6DE1E1C3-F088-4507-8694-C5BD4E5F87F7}" dt="2024-03-11T14:25:23.978" v="6731" actId="404"/>
        <pc:sldMkLst>
          <pc:docMk/>
          <pc:sldMk cId="3525971798" sldId="292"/>
        </pc:sldMkLst>
        <pc:spChg chg="mod">
          <ac:chgData name="Wing, Brad" userId="3e8593c3-39dd-481c-aa35-5b9dee9c02f6" providerId="ADAL" clId="{6DE1E1C3-F088-4507-8694-C5BD4E5F87F7}" dt="2024-03-07T20:47:36.487" v="5969"/>
          <ac:spMkLst>
            <pc:docMk/>
            <pc:sldMk cId="3525971798" sldId="292"/>
            <ac:spMk id="2" creationId="{EB4325A5-D39C-C1D3-2E04-F741DCBB2B59}"/>
          </ac:spMkLst>
        </pc:spChg>
        <pc:spChg chg="mod">
          <ac:chgData name="Wing, Brad" userId="3e8593c3-39dd-481c-aa35-5b9dee9c02f6" providerId="ADAL" clId="{6DE1E1C3-F088-4507-8694-C5BD4E5F87F7}" dt="2024-03-07T20:31:15.245" v="5252" actId="404"/>
          <ac:spMkLst>
            <pc:docMk/>
            <pc:sldMk cId="3525971798" sldId="292"/>
            <ac:spMk id="3" creationId="{0F17F915-9766-1FC8-98BD-D9AE3D5B2A55}"/>
          </ac:spMkLst>
        </pc:spChg>
        <pc:spChg chg="mod">
          <ac:chgData name="Wing, Brad" userId="3e8593c3-39dd-481c-aa35-5b9dee9c02f6" providerId="ADAL" clId="{6DE1E1C3-F088-4507-8694-C5BD4E5F87F7}" dt="2024-03-11T14:25:23.978" v="6731" actId="404"/>
          <ac:spMkLst>
            <pc:docMk/>
            <pc:sldMk cId="3525971798" sldId="292"/>
            <ac:spMk id="6" creationId="{D3B7B0AB-7E6D-621B-43E7-5825A6443DDF}"/>
          </ac:spMkLst>
        </pc:spChg>
        <pc:picChg chg="add del mod">
          <ac:chgData name="Wing, Brad" userId="3e8593c3-39dd-481c-aa35-5b9dee9c02f6" providerId="ADAL" clId="{6DE1E1C3-F088-4507-8694-C5BD4E5F87F7}" dt="2024-03-07T21:09:59.635" v="6273" actId="478"/>
          <ac:picMkLst>
            <pc:docMk/>
            <pc:sldMk cId="3525971798" sldId="292"/>
            <ac:picMk id="7" creationId="{E2B98133-884C-0295-A1F2-0D389E032902}"/>
          </ac:picMkLst>
        </pc:picChg>
      </pc:sldChg>
      <pc:sldChg chg="addSp delSp modSp add del mod ord">
        <pc:chgData name="Wing, Brad" userId="3e8593c3-39dd-481c-aa35-5b9dee9c02f6" providerId="ADAL" clId="{6DE1E1C3-F088-4507-8694-C5BD4E5F87F7}" dt="2024-03-07T20:37:35.265" v="5578" actId="2696"/>
        <pc:sldMkLst>
          <pc:docMk/>
          <pc:sldMk cId="4015145346" sldId="293"/>
        </pc:sldMkLst>
        <pc:spChg chg="add del mod">
          <ac:chgData name="Wing, Brad" userId="3e8593c3-39dd-481c-aa35-5b9dee9c02f6" providerId="ADAL" clId="{6DE1E1C3-F088-4507-8694-C5BD4E5F87F7}" dt="2024-03-07T20:37:04.471" v="5572" actId="478"/>
          <ac:spMkLst>
            <pc:docMk/>
            <pc:sldMk cId="4015145346" sldId="293"/>
            <ac:spMk id="3" creationId="{D8AF2430-840D-6BA2-5870-55DA48AAE9B3}"/>
          </ac:spMkLst>
        </pc:spChg>
        <pc:spChg chg="add del mod">
          <ac:chgData name="Wing, Brad" userId="3e8593c3-39dd-481c-aa35-5b9dee9c02f6" providerId="ADAL" clId="{6DE1E1C3-F088-4507-8694-C5BD4E5F87F7}" dt="2024-03-07T20:37:08.486" v="5574" actId="478"/>
          <ac:spMkLst>
            <pc:docMk/>
            <pc:sldMk cId="4015145346" sldId="293"/>
            <ac:spMk id="5" creationId="{77323988-5258-A15A-ED0C-3E29A2F6FC7A}"/>
          </ac:spMkLst>
        </pc:spChg>
        <pc:spChg chg="add del mod">
          <ac:chgData name="Wing, Brad" userId="3e8593c3-39dd-481c-aa35-5b9dee9c02f6" providerId="ADAL" clId="{6DE1E1C3-F088-4507-8694-C5BD4E5F87F7}" dt="2024-03-07T20:37:10.337" v="5576" actId="478"/>
          <ac:spMkLst>
            <pc:docMk/>
            <pc:sldMk cId="4015145346" sldId="293"/>
            <ac:spMk id="7" creationId="{82AE7F86-11DC-2C53-462F-0B8133955E5D}"/>
          </ac:spMkLst>
        </pc:spChg>
        <pc:picChg chg="del">
          <ac:chgData name="Wing, Brad" userId="3e8593c3-39dd-481c-aa35-5b9dee9c02f6" providerId="ADAL" clId="{6DE1E1C3-F088-4507-8694-C5BD4E5F87F7}" dt="2024-03-07T20:37:07.063" v="5573" actId="478"/>
          <ac:picMkLst>
            <pc:docMk/>
            <pc:sldMk cId="4015145346" sldId="293"/>
            <ac:picMk id="68" creationId="{A0327B68-D192-4EDA-F3AE-366C54CED4D3}"/>
          </ac:picMkLst>
        </pc:picChg>
        <pc:picChg chg="del">
          <ac:chgData name="Wing, Brad" userId="3e8593c3-39dd-481c-aa35-5b9dee9c02f6" providerId="ADAL" clId="{6DE1E1C3-F088-4507-8694-C5BD4E5F87F7}" dt="2024-03-07T20:37:09.339" v="5575" actId="478"/>
          <ac:picMkLst>
            <pc:docMk/>
            <pc:sldMk cId="4015145346" sldId="293"/>
            <ac:picMk id="69" creationId="{EB131536-3790-0769-3F4B-54C44B98F3B0}"/>
          </ac:picMkLst>
        </pc:picChg>
        <pc:picChg chg="del">
          <ac:chgData name="Wing, Brad" userId="3e8593c3-39dd-481c-aa35-5b9dee9c02f6" providerId="ADAL" clId="{6DE1E1C3-F088-4507-8694-C5BD4E5F87F7}" dt="2024-03-07T20:37:01.203" v="5571" actId="478"/>
          <ac:picMkLst>
            <pc:docMk/>
            <pc:sldMk cId="4015145346" sldId="293"/>
            <ac:picMk id="70" creationId="{D1FC6153-A37A-EC14-7EEA-7335A559F915}"/>
          </ac:picMkLst>
        </pc:picChg>
      </pc:sldChg>
      <pc:sldChg chg="modSp new mod">
        <pc:chgData name="Wing, Brad" userId="3e8593c3-39dd-481c-aa35-5b9dee9c02f6" providerId="ADAL" clId="{6DE1E1C3-F088-4507-8694-C5BD4E5F87F7}" dt="2024-03-11T15:01:42.256" v="6772" actId="1035"/>
        <pc:sldMkLst>
          <pc:docMk/>
          <pc:sldMk cId="227172393" sldId="294"/>
        </pc:sldMkLst>
        <pc:spChg chg="mod">
          <ac:chgData name="Wing, Brad" userId="3e8593c3-39dd-481c-aa35-5b9dee9c02f6" providerId="ADAL" clId="{6DE1E1C3-F088-4507-8694-C5BD4E5F87F7}" dt="2024-03-07T20:37:58.154" v="5601" actId="20577"/>
          <ac:spMkLst>
            <pc:docMk/>
            <pc:sldMk cId="227172393" sldId="294"/>
            <ac:spMk id="2" creationId="{BFC156CE-C690-54B4-04DF-0D72D7276466}"/>
          </ac:spMkLst>
        </pc:spChg>
        <pc:spChg chg="mod">
          <ac:chgData name="Wing, Brad" userId="3e8593c3-39dd-481c-aa35-5b9dee9c02f6" providerId="ADAL" clId="{6DE1E1C3-F088-4507-8694-C5BD4E5F87F7}" dt="2024-03-11T15:01:42.256" v="6772" actId="1035"/>
          <ac:spMkLst>
            <pc:docMk/>
            <pc:sldMk cId="227172393" sldId="294"/>
            <ac:spMk id="3" creationId="{FFECECA3-3725-E5E7-A804-617D626F1AE9}"/>
          </ac:spMkLst>
        </pc:spChg>
        <pc:spChg chg="mod">
          <ac:chgData name="Wing, Brad" userId="3e8593c3-39dd-481c-aa35-5b9dee9c02f6" providerId="ADAL" clId="{6DE1E1C3-F088-4507-8694-C5BD4E5F87F7}" dt="2024-03-07T20:47:43.095" v="5970"/>
          <ac:spMkLst>
            <pc:docMk/>
            <pc:sldMk cId="227172393" sldId="294"/>
            <ac:spMk id="4" creationId="{F6BF0394-CA1D-B3C9-6CE9-3223C1A16C9E}"/>
          </ac:spMkLst>
        </pc:spChg>
      </pc:sldChg>
    </pc:docChg>
  </pc:docChgLst>
  <pc:docChgLst>
    <pc:chgData name="Hoffman, Harry" userId="S::h.hoffman@northeastern.edu::15cc9af6-dc03-4a04-bf5a-dfeeeef61c1c" providerId="AD" clId="Web-{807930D3-E733-4A9E-C4ED-CD1F0427FAE6}"/>
    <pc:docChg chg="mod modSld">
      <pc:chgData name="Hoffman, Harry" userId="S::h.hoffman@northeastern.edu::15cc9af6-dc03-4a04-bf5a-dfeeeef61c1c" providerId="AD" clId="Web-{807930D3-E733-4A9E-C4ED-CD1F0427FAE6}" dt="2024-03-07T21:40:49.823" v="56"/>
      <pc:docMkLst>
        <pc:docMk/>
      </pc:docMkLst>
      <pc:sldChg chg="addCm modCm">
        <pc:chgData name="Hoffman, Harry" userId="S::h.hoffman@northeastern.edu::15cc9af6-dc03-4a04-bf5a-dfeeeef61c1c" providerId="AD" clId="Web-{807930D3-E733-4A9E-C4ED-CD1F0427FAE6}" dt="2024-03-07T21:40:32.026" v="55"/>
        <pc:sldMkLst>
          <pc:docMk/>
          <pc:sldMk cId="2563119616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offman, Harry" userId="S::h.hoffman@northeastern.edu::15cc9af6-dc03-4a04-bf5a-dfeeeef61c1c" providerId="AD" clId="Web-{807930D3-E733-4A9E-C4ED-CD1F0427FAE6}" dt="2024-03-07T21:40:32.026" v="55"/>
              <pc2:cmMkLst xmlns:pc2="http://schemas.microsoft.com/office/powerpoint/2019/9/main/command">
                <pc:docMk/>
                <pc:sldMk cId="2563119616" sldId="265"/>
                <pc2:cmMk id="{59A7A112-DF3D-4DDD-9505-F5CC644D3367}"/>
              </pc2:cmMkLst>
              <pc226:cmRplyChg chg="add">
                <pc226:chgData name="Hoffman, Harry" userId="S::h.hoffman@northeastern.edu::15cc9af6-dc03-4a04-bf5a-dfeeeef61c1c" providerId="AD" clId="Web-{807930D3-E733-4A9E-C4ED-CD1F0427FAE6}" dt="2024-03-07T21:40:32.026" v="55"/>
                <pc2:cmRplyMkLst xmlns:pc2="http://schemas.microsoft.com/office/powerpoint/2019/9/main/command">
                  <pc:docMk/>
                  <pc:sldMk cId="2563119616" sldId="265"/>
                  <pc2:cmMk id="{59A7A112-DF3D-4DDD-9505-F5CC644D3367}"/>
                  <pc2:cmRplyMk id="{0670A846-C564-416F-9E30-E1C75C654DFD}"/>
                </pc2:cmRplyMkLst>
              </pc226:cmRplyChg>
            </pc226:cmChg>
          </p:ext>
        </pc:extLst>
      </pc:sldChg>
      <pc:sldChg chg="addSp modSp">
        <pc:chgData name="Hoffman, Harry" userId="S::h.hoffman@northeastern.edu::15cc9af6-dc03-4a04-bf5a-dfeeeef61c1c" providerId="AD" clId="Web-{807930D3-E733-4A9E-C4ED-CD1F0427FAE6}" dt="2024-03-07T21:33:47.081" v="53" actId="20577"/>
        <pc:sldMkLst>
          <pc:docMk/>
          <pc:sldMk cId="4278401256" sldId="274"/>
        </pc:sldMkLst>
        <pc:spChg chg="mod">
          <ac:chgData name="Hoffman, Harry" userId="S::h.hoffman@northeastern.edu::15cc9af6-dc03-4a04-bf5a-dfeeeef61c1c" providerId="AD" clId="Web-{807930D3-E733-4A9E-C4ED-CD1F0427FAE6}" dt="2024-03-07T21:33:03.018" v="38" actId="14100"/>
          <ac:spMkLst>
            <pc:docMk/>
            <pc:sldMk cId="4278401256" sldId="274"/>
            <ac:spMk id="3" creationId="{0F17F915-9766-1FC8-98BD-D9AE3D5B2A55}"/>
          </ac:spMkLst>
        </pc:spChg>
        <pc:spChg chg="add mod">
          <ac:chgData name="Hoffman, Harry" userId="S::h.hoffman@northeastern.edu::15cc9af6-dc03-4a04-bf5a-dfeeeef61c1c" providerId="AD" clId="Web-{807930D3-E733-4A9E-C4ED-CD1F0427FAE6}" dt="2024-03-07T21:33:47.081" v="53" actId="20577"/>
          <ac:spMkLst>
            <pc:docMk/>
            <pc:sldMk cId="4278401256" sldId="274"/>
            <ac:spMk id="4" creationId="{2DA20905-978D-B5B6-BA28-67F962FB74EC}"/>
          </ac:spMkLst>
        </pc:spChg>
      </pc:sldChg>
      <pc:sldChg chg="addCm modCm">
        <pc:chgData name="Hoffman, Harry" userId="S::h.hoffman@northeastern.edu::15cc9af6-dc03-4a04-bf5a-dfeeeef61c1c" providerId="AD" clId="Web-{807930D3-E733-4A9E-C4ED-CD1F0427FAE6}" dt="2024-03-07T21:40:49.823" v="56"/>
        <pc:sldMkLst>
          <pc:docMk/>
          <pc:sldMk cId="2646176605" sldId="2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offman, Harry" userId="S::h.hoffman@northeastern.edu::15cc9af6-dc03-4a04-bf5a-dfeeeef61c1c" providerId="AD" clId="Web-{807930D3-E733-4A9E-C4ED-CD1F0427FAE6}" dt="2024-03-07T21:40:49.823" v="56"/>
              <pc2:cmMkLst xmlns:pc2="http://schemas.microsoft.com/office/powerpoint/2019/9/main/command">
                <pc:docMk/>
                <pc:sldMk cId="2646176605" sldId="283"/>
                <pc2:cmMk id="{84C6081E-B657-4373-9964-B89A1E9DD2BE}"/>
              </pc2:cmMkLst>
              <pc226:cmRplyChg chg="add">
                <pc226:chgData name="Hoffman, Harry" userId="S::h.hoffman@northeastern.edu::15cc9af6-dc03-4a04-bf5a-dfeeeef61c1c" providerId="AD" clId="Web-{807930D3-E733-4A9E-C4ED-CD1F0427FAE6}" dt="2024-03-07T21:40:49.823" v="56"/>
                <pc2:cmRplyMkLst xmlns:pc2="http://schemas.microsoft.com/office/powerpoint/2019/9/main/command">
                  <pc:docMk/>
                  <pc:sldMk cId="2646176605" sldId="283"/>
                  <pc2:cmMk id="{84C6081E-B657-4373-9964-B89A1E9DD2BE}"/>
                  <pc2:cmRplyMk id="{05FF6920-FB71-4ECB-84EE-3CD41020EEB6}"/>
                </pc2:cmRplyMkLst>
              </pc226:cmRplyChg>
            </pc226:cmChg>
          </p:ext>
        </pc:extLst>
      </pc:sldChg>
      <pc:sldChg chg="modSp">
        <pc:chgData name="Hoffman, Harry" userId="S::h.hoffman@northeastern.edu::15cc9af6-dc03-4a04-bf5a-dfeeeef61c1c" providerId="AD" clId="Web-{807930D3-E733-4A9E-C4ED-CD1F0427FAE6}" dt="2024-03-07T21:28:55.623" v="1" actId="20577"/>
        <pc:sldMkLst>
          <pc:docMk/>
          <pc:sldMk cId="3525971798" sldId="292"/>
        </pc:sldMkLst>
        <pc:spChg chg="mod">
          <ac:chgData name="Hoffman, Harry" userId="S::h.hoffman@northeastern.edu::15cc9af6-dc03-4a04-bf5a-dfeeeef61c1c" providerId="AD" clId="Web-{807930D3-E733-4A9E-C4ED-CD1F0427FAE6}" dt="2024-03-07T21:28:55.623" v="1" actId="20577"/>
          <ac:spMkLst>
            <pc:docMk/>
            <pc:sldMk cId="3525971798" sldId="292"/>
            <ac:spMk id="3" creationId="{0F17F915-9766-1FC8-98BD-D9AE3D5B2A55}"/>
          </ac:spMkLst>
        </pc:spChg>
      </pc:sldChg>
    </pc:docChg>
  </pc:docChgLst>
</pc:chgInfo>
</file>

<file path=ppt/comments/modernComment_11B_9DB9735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C6081E-B657-4373-9964-B89A1E9DD2BE}" authorId="{05341B73-76CD-32E9-7A7F-CA4CAB59D0D9}" status="resolved" created="2024-03-07T21:34:35.78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46176605" sldId="283"/>
      <ac:graphicFrameMk id="5" creationId="{19F9EF88-EB9B-04DD-91EC-4006E9AC3D88}"/>
    </ac:deMkLst>
    <p188:replyLst>
      <p188:reply id="{C50294D4-AE30-4884-A502-FBBAC4852BD8}" authorId="{3DEF475E-768C-F2F7-DE28-D137B6713B15}" created="2024-03-07T21:38:32.024">
        <p188:txBody>
          <a:bodyPr/>
          <a:lstStyle/>
          <a:p>
            <a:r>
              <a:rPr lang="en-US"/>
              <a:t>That was the plan. Honestly I still don’t have access to it, so I was going to get with Melissa during our 1 on 1 tomorrow to get access and get the address</a:t>
            </a:r>
          </a:p>
        </p188:txBody>
      </p188:reply>
      <p188:reply id="{05FF6920-FB71-4ECB-84EE-3CD41020EEB6}" authorId="{05341B73-76CD-32E9-7A7F-CA4CAB59D0D9}" created="2024-03-07T21:40:49.823">
        <p188:txBody>
          <a:bodyPr/>
          <a:lstStyle/>
          <a:p>
            <a:r>
              <a:rPr lang="en-US"/>
              <a:t>ok, sounds good!</a:t>
            </a:r>
          </a:p>
        </p188:txBody>
      </p188:reply>
    </p188:replyLst>
    <p188:txBody>
      <a:bodyPr/>
      <a:lstStyle/>
      <a:p>
        <a:r>
          <a:rPr lang="en-US"/>
          <a:t>Can we add the email for the CMMC Program mailbox so folks know?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E81FEC-2664-411F-AEB3-065F29F52751}">
      <dgm:prSet custT="1"/>
      <dgm:spPr>
        <a:solidFill>
          <a:schemeClr val="accent1">
            <a:lumMod val="60000"/>
            <a:lumOff val="40000"/>
            <a:alpha val="68000"/>
          </a:schemeClr>
        </a:solidFill>
        <a:ln>
          <a:noFill/>
        </a:ln>
      </dgm:spPr>
      <dgm:t>
        <a:bodyPr lIns="182880" tIns="182880" rIns="182880" bIns="182880"/>
        <a:lstStyle/>
        <a:p>
          <a:pPr marL="0" rtl="0">
            <a:lnSpc>
              <a:spcPct val="100000"/>
            </a:lnSpc>
            <a:buNone/>
          </a:pPr>
          <a:r>
            <a:rPr lang="en-US" sz="1200" b="0" i="0" dirty="0">
              <a:latin typeface="Avenir Next LT Pro" panose="020B0504020202020204" pitchFamily="34" charset="77"/>
            </a:rPr>
            <a:t>OIS will make sure to purge the information from our environment and confirm only authorized users accessed the file. </a:t>
          </a:r>
        </a:p>
        <a:p>
          <a:pPr marL="0" rtl="0">
            <a:lnSpc>
              <a:spcPct val="100000"/>
            </a:lnSpc>
            <a:buNone/>
          </a:pPr>
          <a:r>
            <a:rPr lang="en-US" sz="1200" b="0" i="0" dirty="0">
              <a:latin typeface="Avenir Next LT Pro" panose="020B0504020202020204" pitchFamily="34" charset="77"/>
            </a:rPr>
            <a:t>The user who originally discovered the spillage is usually leveraged throughout this process for information.</a:t>
          </a:r>
        </a:p>
      </dgm:t>
    </dgm:pt>
    <dgm:pt modelId="{BCBC007E-0269-421B-9C41-DE26D5C3A822}" type="parTrans" cxnId="{711E093C-AD42-45A4-8D40-A2D39702062E}">
      <dgm:prSet/>
      <dgm:spPr/>
      <dgm:t>
        <a:bodyPr/>
        <a:lstStyle/>
        <a:p>
          <a:endParaRPr lang="en-US"/>
        </a:p>
      </dgm:t>
    </dgm:pt>
    <dgm:pt modelId="{80230EB7-7230-4881-A631-309C07417378}" type="sibTrans" cxnId="{711E093C-AD42-45A4-8D40-A2D39702062E}">
      <dgm:prSet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pPr marL="0" rtl="0"/>
          <a:r>
            <a:rPr lang="en-US" sz="2000" b="0" i="0" dirty="0">
              <a:latin typeface="Avenir Next LT Pro" panose="020B0504020202020204" pitchFamily="34" charset="77"/>
            </a:rPr>
            <a:t>DO NOT FORWARD</a:t>
          </a: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/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/>
        </a:p>
      </dgm:t>
    </dgm:pt>
    <dgm:pt modelId="{30A490C8-22B4-4D68-875C-0F0DE2FF864D}">
      <dgm:prSet phldr="0" custT="1"/>
      <dgm:spPr>
        <a:solidFill>
          <a:schemeClr val="accent1">
            <a:lumMod val="60000"/>
            <a:lumOff val="40000"/>
            <a:alpha val="63879"/>
          </a:scheme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200" b="0" i="0" dirty="0">
              <a:latin typeface="Avenir Next LT Pro" panose="020B0504020202020204" pitchFamily="34" charset="77"/>
            </a:rPr>
            <a:t>Do </a:t>
          </a:r>
          <a:r>
            <a:rPr lang="en-US" sz="1200" b="1" i="0" u="sng" dirty="0">
              <a:latin typeface="Avenir Next LT Pro" panose="020B0504020202020204" pitchFamily="34" charset="77"/>
            </a:rPr>
            <a:t>not</a:t>
          </a:r>
          <a:r>
            <a:rPr lang="en-US" sz="1200" b="0" i="0" dirty="0">
              <a:latin typeface="Avenir Next LT Pro" panose="020B0504020202020204" pitchFamily="34" charset="77"/>
            </a:rPr>
            <a:t> reply to the message or forward to anyone else.</a:t>
          </a:r>
        </a:p>
        <a:p>
          <a:pPr marL="0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200" b="0" i="0" dirty="0">
              <a:latin typeface="Avenir Next LT Pro" panose="020B0504020202020204" pitchFamily="34" charset="77"/>
            </a:rPr>
            <a:t>Let everyone know in a separate email or Teams message to do the same.</a:t>
          </a:r>
        </a:p>
        <a:p>
          <a:pPr marL="0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200" b="0" i="0" dirty="0">
              <a:latin typeface="Avenir Next LT Pro" panose="020B0504020202020204" pitchFamily="34" charset="77"/>
            </a:rPr>
            <a:t>Do </a:t>
          </a:r>
          <a:r>
            <a:rPr lang="en-US" sz="1200" b="1" i="0" u="sng" dirty="0">
              <a:latin typeface="Avenir Next LT Pro" panose="020B0504020202020204" pitchFamily="34" charset="77"/>
            </a:rPr>
            <a:t>not</a:t>
          </a:r>
          <a:r>
            <a:rPr lang="en-US" sz="1200" b="0" i="0" dirty="0">
              <a:latin typeface="Avenir Next LT Pro" panose="020B0504020202020204" pitchFamily="34" charset="77"/>
            </a:rPr>
            <a:t> save it to any location (desktop, documents, OneDrive, or SharePoint)</a:t>
          </a:r>
          <a:endParaRPr lang="en-US" sz="1200" b="1" i="0" dirty="0">
            <a:latin typeface="Avenir Next LT Pro" panose="020B0504020202020204" pitchFamily="34" charset="77"/>
          </a:endParaRP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/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/>
        </a:p>
      </dgm:t>
    </dgm:pt>
    <dgm:pt modelId="{B1AFA1AF-0FF8-45B3-A6D0-0E255A2F637D}">
      <dgm:prSet phldr="0" custT="1"/>
      <dgm:spPr>
        <a:solidFill>
          <a:schemeClr val="accent1">
            <a:lumMod val="75000"/>
            <a:alpha val="87000"/>
          </a:schemeClr>
        </a:solidFill>
        <a:ln>
          <a:noFill/>
        </a:ln>
      </dgm:spPr>
      <dgm:t>
        <a:bodyPr/>
        <a:lstStyle/>
        <a:p>
          <a:pPr marL="0"/>
          <a:r>
            <a:rPr lang="en-US" sz="2000" b="0" i="0" dirty="0">
              <a:latin typeface="Avenir Next LT Pro" panose="020B0504020202020204" pitchFamily="34" charset="77"/>
            </a:rPr>
            <a:t>NOTIFY</a:t>
          </a: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/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/>
        </a:p>
      </dgm:t>
    </dgm:pt>
    <dgm:pt modelId="{50418D2B-9486-42DE-AFDD-1D31420040FF}">
      <dgm:prSet phldr="0" custT="1"/>
      <dgm:spPr>
        <a:solidFill>
          <a:schemeClr val="accent1">
            <a:lumMod val="40000"/>
            <a:lumOff val="60000"/>
            <a:alpha val="45201"/>
          </a:scheme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r>
            <a:rPr lang="en-US" sz="1200" b="0" i="0" dirty="0">
              <a:latin typeface="Avenir Next LT Pro" panose="020B0504020202020204" pitchFamily="34" charset="77"/>
            </a:rPr>
            <a:t>Email the CMMC team at the </a:t>
          </a:r>
          <a:r>
            <a:rPr lang="en-US" sz="1200" b="1" i="0" dirty="0">
              <a:latin typeface="Avenir Next LT Pro" panose="020B0504020202020204" pitchFamily="34" charset="77"/>
            </a:rPr>
            <a:t>CMMC Program mailbox at cmmc_program_office@northeastern.edu</a:t>
          </a:r>
          <a:r>
            <a:rPr lang="en-US" sz="1200" b="0" i="0" dirty="0">
              <a:latin typeface="Avenir Next LT Pro" panose="020B0504020202020204" pitchFamily="34" charset="77"/>
            </a:rPr>
            <a:t>.</a:t>
          </a:r>
        </a:p>
        <a:p>
          <a:pPr marL="0">
            <a:lnSpc>
              <a:spcPct val="100000"/>
            </a:lnSpc>
          </a:pPr>
          <a:r>
            <a:rPr lang="en-US" sz="1200" b="0" i="0" dirty="0">
              <a:latin typeface="Avenir Next LT Pro" panose="020B0504020202020204" pitchFamily="34" charset="77"/>
            </a:rPr>
            <a:t>Include the senders name, contact info, date and time sent, subject of email, and their company or government agency they work for.</a:t>
          </a: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/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/>
        </a:p>
      </dgm:t>
    </dgm:pt>
    <dgm:pt modelId="{E9682B4F-0217-4B50-923E-C104AA24290F}">
      <dgm:prSet phldr="0" custT="1"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pPr marL="0"/>
          <a:r>
            <a:rPr lang="en-US" sz="2000" b="0" i="0" dirty="0">
              <a:latin typeface="Avenir Next LT Pro" panose="020B0504020202020204" pitchFamily="34" charset="77"/>
            </a:rPr>
            <a:t>CONFIRM</a:t>
          </a: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/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/>
        </a:p>
      </dgm:t>
    </dgm:pt>
    <dgm:pt modelId="{0EC0C300-11E4-45CF-8418-973585107209}">
      <dgm:prSet phldr="0" custT="1"/>
      <dgm:spPr>
        <a:solidFill>
          <a:schemeClr val="accent1">
            <a:lumMod val="20000"/>
            <a:lumOff val="80000"/>
            <a:alpha val="44000"/>
          </a:scheme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r>
            <a:rPr lang="en-US" sz="1200" b="0" i="0" dirty="0">
              <a:latin typeface="Avenir Next LT Pro" panose="020B0504020202020204" pitchFamily="34" charset="77"/>
            </a:rPr>
            <a:t>Confirm with the sender or the originator of the document that the information is truly CUI and not mismarked. </a:t>
          </a:r>
          <a:r>
            <a:rPr lang="en-US" sz="1200" b="1" i="0" dirty="0">
              <a:latin typeface="Avenir Next LT Pro" panose="020B0504020202020204" pitchFamily="34" charset="77"/>
            </a:rPr>
            <a:t>Mismarking is common so it is vital to check first.</a:t>
          </a:r>
        </a:p>
        <a:p>
          <a:pPr marL="0">
            <a:lnSpc>
              <a:spcPct val="100000"/>
            </a:lnSpc>
          </a:pPr>
          <a:r>
            <a:rPr lang="en-US" sz="1200" b="0" i="0" dirty="0">
              <a:latin typeface="Avenir Next LT Pro" panose="020B0504020202020204" pitchFamily="34" charset="77"/>
            </a:rPr>
            <a:t>The CMMC PM will assist with this if needed.</a:t>
          </a:r>
          <a:endParaRPr lang="en-US" sz="1200" b="1" i="0" dirty="0">
            <a:latin typeface="Avenir Next LT Pro" panose="020B0504020202020204" pitchFamily="34" charset="77"/>
          </a:endParaRP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/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/>
        </a:p>
      </dgm:t>
    </dgm:pt>
    <dgm:pt modelId="{FEB4A941-E9FA-4A86-A673-85FF34B35F20}">
      <dgm:prSet phldr="0" custT="1"/>
      <dgm:spPr>
        <a:solidFill>
          <a:schemeClr val="accent1">
            <a:lumMod val="40000"/>
            <a:lumOff val="60000"/>
            <a:alpha val="45000"/>
          </a:schemeClr>
        </a:solidFill>
        <a:ln>
          <a:noFill/>
        </a:ln>
      </dgm:spPr>
      <dgm:t>
        <a:bodyPr/>
        <a:lstStyle/>
        <a:p>
          <a:pPr marL="0" rtl="0">
            <a:lnSpc>
              <a:spcPct val="100000"/>
            </a:lnSpc>
          </a:pPr>
          <a:r>
            <a:rPr lang="en-US" sz="1200" b="0" i="0" dirty="0">
              <a:latin typeface="Avenir Next LT Pro" panose="020B0504020202020204" pitchFamily="34" charset="77"/>
            </a:rPr>
            <a:t>Once the information is confirmed as CUI, the CMMC PM kicks off the incident response plan. </a:t>
          </a:r>
        </a:p>
        <a:p>
          <a:pPr marL="0" rtl="0">
            <a:lnSpc>
              <a:spcPct val="100000"/>
            </a:lnSpc>
          </a:pPr>
          <a:r>
            <a:rPr lang="en-US" sz="1200" b="1" i="0" dirty="0">
              <a:latin typeface="Avenir Next LT Pro" panose="020B0504020202020204" pitchFamily="34" charset="77"/>
            </a:rPr>
            <a:t>There is a 72 hours reporting requirement </a:t>
          </a:r>
          <a:r>
            <a:rPr lang="en-US" sz="1200" b="0" i="0" dirty="0">
              <a:latin typeface="Avenir Next LT Pro" panose="020B0504020202020204" pitchFamily="34" charset="77"/>
            </a:rPr>
            <a:t>to let the government know we have had a spillage on a noncompliant system. </a:t>
          </a:r>
        </a:p>
      </dgm:t>
    </dgm:pt>
    <dgm:pt modelId="{39522508-BC4E-4DD5-A744-AFEFFE36DB74}" type="parTrans" cxnId="{F942F56C-9025-4AA1-9B36-C5AE0A93B0F5}">
      <dgm:prSet/>
      <dgm:spPr/>
      <dgm:t>
        <a:bodyPr/>
        <a:lstStyle/>
        <a:p>
          <a:endParaRPr lang="en-US"/>
        </a:p>
      </dgm:t>
    </dgm:pt>
    <dgm:pt modelId="{97624CC8-6315-4683-B26C-C30D552DA5A6}" type="sibTrans" cxnId="{F942F56C-9025-4AA1-9B36-C5AE0A93B0F5}">
      <dgm:prSet/>
      <dgm:spPr/>
      <dgm:t>
        <a:bodyPr/>
        <a:lstStyle/>
        <a:p>
          <a:endParaRPr lang="en-US"/>
        </a:p>
      </dgm:t>
    </dgm:pt>
    <dgm:pt modelId="{A2322D3A-7AC2-4C5C-9D7E-EAB2313D47D4}">
      <dgm:prSet phldr="0" custT="1"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pPr marL="0"/>
          <a:r>
            <a:rPr lang="en-US" sz="1800" b="0" i="0" dirty="0">
              <a:latin typeface="Avenir Next LT Pro" panose="020B0504020202020204" pitchFamily="34" charset="77"/>
            </a:rPr>
            <a:t>ANALYSIS AND RECOVERY</a:t>
          </a:r>
        </a:p>
      </dgm:t>
    </dgm:pt>
    <dgm:pt modelId="{4A8C15D4-B36F-4764-B4FF-F2AF790D3E17}" type="parTrans" cxnId="{179FAFCF-F878-464E-A8A6-1185EFA0E380}">
      <dgm:prSet/>
      <dgm:spPr/>
      <dgm:t>
        <a:bodyPr/>
        <a:lstStyle/>
        <a:p>
          <a:endParaRPr lang="en-US"/>
        </a:p>
      </dgm:t>
    </dgm:pt>
    <dgm:pt modelId="{84DE1C3A-3FC7-4DB3-88ED-33F65A71557A}" type="sibTrans" cxnId="{179FAFCF-F878-464E-A8A6-1185EFA0E380}">
      <dgm:prSet/>
      <dgm:spPr/>
      <dgm:t>
        <a:bodyPr/>
        <a:lstStyle/>
        <a:p>
          <a:endParaRPr lang="en-US"/>
        </a:p>
      </dgm:t>
    </dgm:pt>
    <dgm:pt modelId="{4F85505A-81B6-4FDA-A144-900B71DAD946}">
      <dgm:prSet phldr="0" custT="1"/>
      <dgm:spPr>
        <a:solidFill>
          <a:schemeClr val="accent1">
            <a:lumMod val="75000"/>
            <a:alpha val="87000"/>
          </a:schemeClr>
        </a:solidFill>
        <a:ln>
          <a:noFill/>
        </a:ln>
      </dgm:spPr>
      <dgm:t>
        <a:bodyPr/>
        <a:lstStyle/>
        <a:p>
          <a:pPr marL="0"/>
          <a:r>
            <a:rPr lang="en-US" sz="2000" b="0" i="0" dirty="0">
              <a:latin typeface="Avenir Next LT Pro" panose="020B0504020202020204" pitchFamily="34" charset="77"/>
            </a:rPr>
            <a:t>REPORT</a:t>
          </a:r>
        </a:p>
      </dgm:t>
    </dgm:pt>
    <dgm:pt modelId="{D9A96E25-7BBE-4DDD-8DDE-B4970D4340A8}" type="parTrans" cxnId="{2D633B56-E147-4EFC-B9EE-6C0413F329B0}">
      <dgm:prSet/>
      <dgm:spPr/>
      <dgm:t>
        <a:bodyPr/>
        <a:lstStyle/>
        <a:p>
          <a:endParaRPr lang="en-US"/>
        </a:p>
      </dgm:t>
    </dgm:pt>
    <dgm:pt modelId="{68F74A88-49DC-44B1-BC0D-220A7B97601C}" type="sibTrans" cxnId="{2D633B56-E147-4EFC-B9EE-6C0413F329B0}">
      <dgm:prSet/>
      <dgm:spPr/>
      <dgm:t>
        <a:bodyPr/>
        <a:lstStyle/>
        <a:p>
          <a:endParaRPr lang="en-US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5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5" custScaleY="146656" custLinFactNeighborY="30641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5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5" custScaleY="146837" custLinFactNeighborX="-583" custLinFactNeighborY="32252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5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5" custScaleY="146837" custLinFactNeighborX="-860" custLinFactNeighborY="30454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5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5" custScaleY="146837" custLinFactNeighborY="30454">
        <dgm:presLayoutVars/>
      </dgm:prSet>
      <dgm:spPr/>
    </dgm:pt>
    <dgm:pt modelId="{D0DC94A3-770A-4810-A89A-7DB7918862F6}" type="pres">
      <dgm:prSet presAssocID="{68F74A88-49DC-44B1-BC0D-220A7B97601C}" presName="space" presStyleCnt="0"/>
      <dgm:spPr/>
    </dgm:pt>
    <dgm:pt modelId="{647B2244-AC3A-441A-A6FB-6136FA04F429}" type="pres">
      <dgm:prSet presAssocID="{A2322D3A-7AC2-4C5C-9D7E-EAB2313D47D4}" presName="composite" presStyleCnt="0"/>
      <dgm:spPr/>
    </dgm:pt>
    <dgm:pt modelId="{59606EB9-9F10-4D12-A33F-A242FDCC0D0F}" type="pres">
      <dgm:prSet presAssocID="{A2322D3A-7AC2-4C5C-9D7E-EAB2313D47D4}" presName="parTx" presStyleLbl="alignNode1" presStyleIdx="4" presStyleCnt="5">
        <dgm:presLayoutVars>
          <dgm:chMax val="0"/>
          <dgm:chPref val="0"/>
        </dgm:presLayoutVars>
      </dgm:prSet>
      <dgm:spPr/>
    </dgm:pt>
    <dgm:pt modelId="{C8429E68-36DD-4F6A-A2F4-7CCDADCEFAD1}" type="pres">
      <dgm:prSet presAssocID="{A2322D3A-7AC2-4C5C-9D7E-EAB2313D47D4}" presName="desTx" presStyleLbl="alignAccFollowNode1" presStyleIdx="4" presStyleCnt="5" custScaleY="146837" custLinFactNeighborY="30596">
        <dgm:presLayoutVars/>
      </dgm:prSet>
      <dgm:spPr/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11E093C-AD42-45A4-8D40-A2D39702062E}" srcId="{A2322D3A-7AC2-4C5C-9D7E-EAB2313D47D4}" destId="{8FE81FEC-2664-411F-AEB3-065F29F52751}" srcOrd="0" destOrd="0" parTransId="{BCBC007E-0269-421B-9C41-DE26D5C3A822}" sibTransId="{80230EB7-7230-4881-A631-309C07417378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C54EA6C2-0E6B-42D8-9A4A-4456127A91A8}" type="presOf" srcId="{A2322D3A-7AC2-4C5C-9D7E-EAB2313D47D4}" destId="{59606EB9-9F10-4D12-A33F-A242FDCC0D0F}" srcOrd="0" destOrd="0" presId="urn:microsoft.com/office/officeart/2016/7/layout/HorizontalActionList"/>
    <dgm:cxn modelId="{E339F9C8-AD35-4E33-9434-788C81500EB2}" type="presOf" srcId="{8FE81FEC-2664-411F-AEB3-065F29F52751}" destId="{C8429E68-36DD-4F6A-A2F4-7CCDADCEFAD1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179FAFCF-F878-464E-A8A6-1185EFA0E380}" srcId="{0DD8915E-DC14-41D6-9BB5-F49E1C265163}" destId="{A2322D3A-7AC2-4C5C-9D7E-EAB2313D47D4}" srcOrd="4" destOrd="0" parTransId="{4A8C15D4-B36F-4764-B4FF-F2AF790D3E17}" sibTransId="{84DE1C3A-3FC7-4DB3-88ED-33F65A71557A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  <dgm:cxn modelId="{FD5AD2F1-E5D1-4359-99EB-D3225676DF7F}" type="presParOf" srcId="{E4B4F7C4-5024-45F0-9FD7-C5068A1AE6C4}" destId="{D0DC94A3-770A-4810-A89A-7DB7918862F6}" srcOrd="7" destOrd="0" presId="urn:microsoft.com/office/officeart/2016/7/layout/HorizontalActionList"/>
    <dgm:cxn modelId="{2608DA2F-9259-4A20-98D1-9A5F5780B66F}" type="presParOf" srcId="{E4B4F7C4-5024-45F0-9FD7-C5068A1AE6C4}" destId="{647B2244-AC3A-441A-A6FB-6136FA04F429}" srcOrd="8" destOrd="0" presId="urn:microsoft.com/office/officeart/2016/7/layout/HorizontalActionList"/>
    <dgm:cxn modelId="{F55613FD-292F-4CCF-A44A-E9FC24D70E0E}" type="presParOf" srcId="{647B2244-AC3A-441A-A6FB-6136FA04F429}" destId="{59606EB9-9F10-4D12-A33F-A242FDCC0D0F}" srcOrd="0" destOrd="0" presId="urn:microsoft.com/office/officeart/2016/7/layout/HorizontalActionList"/>
    <dgm:cxn modelId="{7B4FE576-C66F-4D92-B6AC-DA1D068316E4}" type="presParOf" srcId="{647B2244-AC3A-441A-A6FB-6136FA04F429}" destId="{C8429E68-36DD-4F6A-A2F4-7CCDADCEFAD1}" srcOrd="1" destOrd="0" presId="urn:microsoft.com/office/officeart/2016/7/layout/HorizontalAction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11410" y="681991"/>
          <a:ext cx="1934219" cy="580265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nir Next LT Pro" panose="020B0504020202020204" pitchFamily="34" charset="77"/>
            </a:rPr>
            <a:t>DO NOT FORWARD</a:t>
          </a:r>
        </a:p>
      </dsp:txBody>
      <dsp:txXfrm>
        <a:off x="11410" y="681991"/>
        <a:ext cx="1934219" cy="580265"/>
      </dsp:txXfrm>
    </dsp:sp>
    <dsp:sp modelId="{22359DD7-1BFB-4900-BAE6-6084F2F57988}">
      <dsp:nvSpPr>
        <dsp:cNvPr id="0" name=""/>
        <dsp:cNvSpPr/>
      </dsp:nvSpPr>
      <dsp:spPr>
        <a:xfrm>
          <a:off x="11410" y="1255810"/>
          <a:ext cx="1934219" cy="3604813"/>
        </a:xfrm>
        <a:prstGeom prst="rect">
          <a:avLst/>
        </a:prstGeom>
        <a:solidFill>
          <a:schemeClr val="accent1">
            <a:lumMod val="60000"/>
            <a:lumOff val="40000"/>
            <a:alpha val="63879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58" tIns="191058" rIns="191058" bIns="191058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Do </a:t>
          </a:r>
          <a:r>
            <a:rPr lang="en-US" sz="1200" b="1" i="0" u="sng" kern="1200" dirty="0">
              <a:latin typeface="Avenir Next LT Pro" panose="020B0504020202020204" pitchFamily="34" charset="77"/>
            </a:rPr>
            <a:t>not</a:t>
          </a:r>
          <a:r>
            <a:rPr lang="en-US" sz="1200" b="0" i="0" kern="1200" dirty="0">
              <a:latin typeface="Avenir Next LT Pro" panose="020B0504020202020204" pitchFamily="34" charset="77"/>
            </a:rPr>
            <a:t> reply to the message or forward to anyone else.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Let everyone know in a separate email or Teams message to do the same.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Do </a:t>
          </a:r>
          <a:r>
            <a:rPr lang="en-US" sz="1200" b="1" i="0" u="sng" kern="1200" dirty="0">
              <a:latin typeface="Avenir Next LT Pro" panose="020B0504020202020204" pitchFamily="34" charset="77"/>
            </a:rPr>
            <a:t>not</a:t>
          </a:r>
          <a:r>
            <a:rPr lang="en-US" sz="1200" b="0" i="0" kern="1200" dirty="0">
              <a:latin typeface="Avenir Next LT Pro" panose="020B0504020202020204" pitchFamily="34" charset="77"/>
            </a:rPr>
            <a:t> save it to any location (desktop, documents, OneDrive, or SharePoint)</a:t>
          </a:r>
          <a:endParaRPr lang="en-US" sz="1200" b="1" i="0" kern="1200" dirty="0">
            <a:latin typeface="Avenir Next LT Pro" panose="020B0504020202020204" pitchFamily="34" charset="77"/>
          </a:endParaRPr>
        </a:p>
      </dsp:txBody>
      <dsp:txXfrm>
        <a:off x="11410" y="1255810"/>
        <a:ext cx="1934219" cy="3604813"/>
      </dsp:txXfrm>
    </dsp:sp>
    <dsp:sp modelId="{C4F84DEA-2002-4D32-8E80-70EEE05E345A}">
      <dsp:nvSpPr>
        <dsp:cNvPr id="0" name=""/>
        <dsp:cNvSpPr/>
      </dsp:nvSpPr>
      <dsp:spPr>
        <a:xfrm>
          <a:off x="2053419" y="681991"/>
          <a:ext cx="1934219" cy="580265"/>
        </a:xfrm>
        <a:prstGeom prst="rect">
          <a:avLst/>
        </a:prstGeom>
        <a:solidFill>
          <a:schemeClr val="accent1">
            <a:lumMod val="75000"/>
            <a:alpha val="87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nir Next LT Pro" panose="020B0504020202020204" pitchFamily="34" charset="77"/>
            </a:rPr>
            <a:t>NOTIFY</a:t>
          </a:r>
        </a:p>
      </dsp:txBody>
      <dsp:txXfrm>
        <a:off x="2053419" y="681991"/>
        <a:ext cx="1934219" cy="580265"/>
      </dsp:txXfrm>
    </dsp:sp>
    <dsp:sp modelId="{4FEB85EB-D046-4CDB-8A62-BBCE260C4490}">
      <dsp:nvSpPr>
        <dsp:cNvPr id="0" name=""/>
        <dsp:cNvSpPr/>
      </dsp:nvSpPr>
      <dsp:spPr>
        <a:xfrm>
          <a:off x="2042142" y="1251361"/>
          <a:ext cx="1934219" cy="3609262"/>
        </a:xfrm>
        <a:prstGeom prst="rect">
          <a:avLst/>
        </a:prstGeom>
        <a:solidFill>
          <a:schemeClr val="accent1">
            <a:lumMod val="40000"/>
            <a:lumOff val="60000"/>
            <a:alpha val="45201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58" tIns="191058" rIns="191058" bIns="191058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Email the CMMC team at the </a:t>
          </a:r>
          <a:r>
            <a:rPr lang="en-US" sz="1200" b="1" i="0" kern="1200" dirty="0">
              <a:latin typeface="Avenir Next LT Pro" panose="020B0504020202020204" pitchFamily="34" charset="77"/>
            </a:rPr>
            <a:t>CMMC Program mailbox at cmmc_program_office@northeastern.edu</a:t>
          </a:r>
          <a:r>
            <a:rPr lang="en-US" sz="1200" b="0" i="0" kern="1200" dirty="0">
              <a:latin typeface="Avenir Next LT Pro" panose="020B0504020202020204" pitchFamily="34" charset="77"/>
            </a:rPr>
            <a:t>.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Include the senders name, contact info, date and time sent, subject of email, and their company or government agency they work for.</a:t>
          </a:r>
        </a:p>
      </dsp:txBody>
      <dsp:txXfrm>
        <a:off x="2042142" y="1251361"/>
        <a:ext cx="1934219" cy="3609262"/>
      </dsp:txXfrm>
    </dsp:sp>
    <dsp:sp modelId="{49B7F8FA-D256-41EF-9327-52A3551D9A60}">
      <dsp:nvSpPr>
        <dsp:cNvPr id="0" name=""/>
        <dsp:cNvSpPr/>
      </dsp:nvSpPr>
      <dsp:spPr>
        <a:xfrm>
          <a:off x="4095427" y="681991"/>
          <a:ext cx="1934219" cy="580265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nir Next LT Pro" panose="020B0504020202020204" pitchFamily="34" charset="77"/>
            </a:rPr>
            <a:t>CONFIRM</a:t>
          </a:r>
        </a:p>
      </dsp:txBody>
      <dsp:txXfrm>
        <a:off x="4095427" y="681991"/>
        <a:ext cx="1934219" cy="580265"/>
      </dsp:txXfrm>
    </dsp:sp>
    <dsp:sp modelId="{6B5FE59C-B471-448A-AA7A-B526DCC4D4CA}">
      <dsp:nvSpPr>
        <dsp:cNvPr id="0" name=""/>
        <dsp:cNvSpPr/>
      </dsp:nvSpPr>
      <dsp:spPr>
        <a:xfrm>
          <a:off x="4078793" y="1251361"/>
          <a:ext cx="1934219" cy="3609262"/>
        </a:xfrm>
        <a:prstGeom prst="rect">
          <a:avLst/>
        </a:prstGeom>
        <a:solidFill>
          <a:schemeClr val="accent1">
            <a:lumMod val="20000"/>
            <a:lumOff val="80000"/>
            <a:alpha val="44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58" tIns="191058" rIns="191058" bIns="191058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Confirm with the sender or the originator of the document that the information is truly CUI and not mismarked. </a:t>
          </a:r>
          <a:r>
            <a:rPr lang="en-US" sz="1200" b="1" i="0" kern="1200" dirty="0">
              <a:latin typeface="Avenir Next LT Pro" panose="020B0504020202020204" pitchFamily="34" charset="77"/>
            </a:rPr>
            <a:t>Mismarking is common so it is vital to check first.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The CMMC PM will assist with this if needed.</a:t>
          </a:r>
          <a:endParaRPr lang="en-US" sz="1200" b="1" i="0" kern="1200" dirty="0">
            <a:latin typeface="Avenir Next LT Pro" panose="020B0504020202020204" pitchFamily="34" charset="77"/>
          </a:endParaRPr>
        </a:p>
      </dsp:txBody>
      <dsp:txXfrm>
        <a:off x="4078793" y="1251361"/>
        <a:ext cx="1934219" cy="3609262"/>
      </dsp:txXfrm>
    </dsp:sp>
    <dsp:sp modelId="{4132ECB1-6BEF-4935-AFA3-B2EAA48FDE7E}">
      <dsp:nvSpPr>
        <dsp:cNvPr id="0" name=""/>
        <dsp:cNvSpPr/>
      </dsp:nvSpPr>
      <dsp:spPr>
        <a:xfrm>
          <a:off x="6137436" y="681991"/>
          <a:ext cx="1934219" cy="580265"/>
        </a:xfrm>
        <a:prstGeom prst="rect">
          <a:avLst/>
        </a:prstGeom>
        <a:solidFill>
          <a:schemeClr val="accent1">
            <a:lumMod val="75000"/>
            <a:alpha val="87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nir Next LT Pro" panose="020B0504020202020204" pitchFamily="34" charset="77"/>
            </a:rPr>
            <a:t>REPORT</a:t>
          </a:r>
        </a:p>
      </dsp:txBody>
      <dsp:txXfrm>
        <a:off x="6137436" y="681991"/>
        <a:ext cx="1934219" cy="580265"/>
      </dsp:txXfrm>
    </dsp:sp>
    <dsp:sp modelId="{C42A8BDE-B838-475D-AFDE-17B60D744AB6}">
      <dsp:nvSpPr>
        <dsp:cNvPr id="0" name=""/>
        <dsp:cNvSpPr/>
      </dsp:nvSpPr>
      <dsp:spPr>
        <a:xfrm>
          <a:off x="6137436" y="1251361"/>
          <a:ext cx="1934219" cy="3609262"/>
        </a:xfrm>
        <a:prstGeom prst="rect">
          <a:avLst/>
        </a:prstGeom>
        <a:solidFill>
          <a:schemeClr val="accent1">
            <a:lumMod val="40000"/>
            <a:lumOff val="60000"/>
            <a:alpha val="4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58" tIns="191058" rIns="191058" bIns="191058" numCol="1" spcCol="1270" anchor="t" anchorCtr="0">
          <a:noAutofit/>
        </a:bodyPr>
        <a:lstStyle/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Once the information is confirmed as CUI, the CMMC PM kicks off the incident response plan. </a:t>
          </a:r>
        </a:p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>
              <a:latin typeface="Avenir Next LT Pro" panose="020B0504020202020204" pitchFamily="34" charset="77"/>
            </a:rPr>
            <a:t>There is a 72 hours reporting requirement </a:t>
          </a:r>
          <a:r>
            <a:rPr lang="en-US" sz="1200" b="0" i="0" kern="1200" dirty="0">
              <a:latin typeface="Avenir Next LT Pro" panose="020B0504020202020204" pitchFamily="34" charset="77"/>
            </a:rPr>
            <a:t>to let the government know we have had a spillage on a noncompliant system. </a:t>
          </a:r>
        </a:p>
      </dsp:txBody>
      <dsp:txXfrm>
        <a:off x="6137436" y="1251361"/>
        <a:ext cx="1934219" cy="3609262"/>
      </dsp:txXfrm>
    </dsp:sp>
    <dsp:sp modelId="{59606EB9-9F10-4D12-A33F-A242FDCC0D0F}">
      <dsp:nvSpPr>
        <dsp:cNvPr id="0" name=""/>
        <dsp:cNvSpPr/>
      </dsp:nvSpPr>
      <dsp:spPr>
        <a:xfrm>
          <a:off x="8179444" y="681991"/>
          <a:ext cx="1934219" cy="580265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Avenir Next LT Pro" panose="020B0504020202020204" pitchFamily="34" charset="77"/>
            </a:rPr>
            <a:t>ANALYSIS AND RECOVERY</a:t>
          </a:r>
        </a:p>
      </dsp:txBody>
      <dsp:txXfrm>
        <a:off x="8179444" y="681991"/>
        <a:ext cx="1934219" cy="580265"/>
      </dsp:txXfrm>
    </dsp:sp>
    <dsp:sp modelId="{C8429E68-36DD-4F6A-A2F4-7CCDADCEFAD1}">
      <dsp:nvSpPr>
        <dsp:cNvPr id="0" name=""/>
        <dsp:cNvSpPr/>
      </dsp:nvSpPr>
      <dsp:spPr>
        <a:xfrm>
          <a:off x="8179444" y="1251361"/>
          <a:ext cx="1934219" cy="3609262"/>
        </a:xfrm>
        <a:prstGeom prst="rect">
          <a:avLst/>
        </a:prstGeom>
        <a:solidFill>
          <a:schemeClr val="accent1">
            <a:lumMod val="60000"/>
            <a:lumOff val="40000"/>
            <a:alpha val="68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OIS will make sure to purge the information from our environment and confirm only authorized users accessed the file. </a:t>
          </a:r>
        </a:p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The user who originally discovered the spillage is usually leveraged throughout this process for information.</a:t>
          </a:r>
        </a:p>
      </dsp:txBody>
      <dsp:txXfrm>
        <a:off x="8179444" y="1251361"/>
        <a:ext cx="1934219" cy="3609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1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58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8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Gap between two buildings against the blue sky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anchor="t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anchor="t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ED9AA9-2FB1-B400-47C0-803090B07B01}"/>
              </a:ext>
            </a:extLst>
          </p:cNvPr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2060160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40257" y="200175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3029583"/>
            <a:ext cx="2940863" cy="100200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4053021"/>
            <a:ext cx="2944737" cy="2284667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07541" y="200175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3064120"/>
            <a:ext cx="2940864" cy="98890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4066126"/>
            <a:ext cx="2944737" cy="2284667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8836567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33421" y="200471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3029583"/>
            <a:ext cx="2940864" cy="98890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4031589"/>
            <a:ext cx="2944737" cy="2284667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6B1E6-E67B-3B07-B464-6C782D2D21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3D2A3-D5E9-1D68-8AB2-1DB5C21E912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anchor="t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72000"/>
            </a:schemeClr>
          </a:solidFill>
        </p:spPr>
        <p:txBody>
          <a:bodyPr/>
          <a:lstStyle>
            <a:lvl1pPr>
              <a:defRPr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/>
          <a:lstStyle>
            <a:lvl1pPr>
              <a:defRPr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 walking intersection with one lone person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7A66511-B85E-197E-52D6-398E0BABD4A3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6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790988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5DD54-AC6C-8FD6-3ABF-282F1F124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BBA03-8EAF-9651-6DC8-7316BA1FE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3347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1"/>
            <a:ext cx="10506416" cy="1128519"/>
          </a:xfrm>
        </p:spPr>
        <p:txBody>
          <a:bodyPr lIns="0" tIns="0" rIns="0" bIns="0" anchor="t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438" y="2090460"/>
            <a:ext cx="4729163" cy="3271838"/>
          </a:xfrm>
          <a:custGeom>
            <a:avLst/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087562"/>
            <a:ext cx="4375150" cy="38910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3A22C8-6F2C-1CDE-8309-91BEE025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2117" y="3601579"/>
            <a:ext cx="1325563" cy="1325563"/>
          </a:xfrm>
          <a:prstGeom prst="ellipse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cap="all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>
            <a:no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reeform 5" descr="Man looking up at skyscrapers">
            <a:extLst>
              <a:ext uri="{FF2B5EF4-FFF2-40B4-BE49-F238E27FC236}">
                <a16:creationId xmlns:a16="http://schemas.microsoft.com/office/drawing/2014/main" id="{7BCB4311-6C5C-4FCF-5824-E1C8254AC360}"/>
              </a:ext>
            </a:extLst>
          </p:cNvPr>
          <p:cNvSpPr/>
          <p:nvPr userDrawn="1"/>
        </p:nvSpPr>
        <p:spPr>
          <a:xfrm rot="2329651">
            <a:off x="-532604" y="2895950"/>
            <a:ext cx="5658498" cy="5088743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5704EA-7A65-5CC2-D428-F28396B06208}"/>
              </a:ext>
            </a:extLst>
          </p:cNvPr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0" y="1781357"/>
            <a:ext cx="5157787" cy="82391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880" y="2605269"/>
            <a:ext cx="5157787" cy="368458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92" y="1781357"/>
            <a:ext cx="5183188" cy="82391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292" y="2605269"/>
            <a:ext cx="5183188" cy="368458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5B760E-02DF-5B11-D744-D98DE8A01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BFEC7-DD3B-F9AE-2192-83960534D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383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Modern house with cubic design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487"/>
          <a:stretch/>
        </p:blipFill>
        <p:spPr>
          <a:xfrm>
            <a:off x="2531165" y="2125402"/>
            <a:ext cx="9279835" cy="473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500" y="1155320"/>
            <a:ext cx="8244113" cy="970081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000" b="0" i="0" spc="0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8500" y="2229358"/>
            <a:ext cx="7044643" cy="55918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spc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65" r:id="rId6"/>
    <p:sldLayoutId id="2147483653" r:id="rId7"/>
    <p:sldLayoutId id="2147483654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microsoft.com/office/2018/10/relationships/comments" Target="../comments/modernComment_11B_9DB9735D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northeastern.service-now.com/tech?id=kb_article_view&amp;sysparm_article=KB000021828" TargetMode="External"/><Relationship Id="rId3" Type="http://schemas.openxmlformats.org/officeDocument/2006/relationships/hyperlink" Target="https://northeastern.service-now.com/tech?id=kb_article_view&amp;sysparm_article=KB000021595" TargetMode="External"/><Relationship Id="rId7" Type="http://schemas.openxmlformats.org/officeDocument/2006/relationships/hyperlink" Target="https://northeastern.service-now.com/tech?id=kb_article_view&amp;sysparm_article=KB000021587" TargetMode="External"/><Relationship Id="rId2" Type="http://schemas.openxmlformats.org/officeDocument/2006/relationships/hyperlink" Target="https://northeastern.service-now.com/tech?id=kb_article_view&amp;sysparm_article=KB000021896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northeastern.service-now.com/tech?id=kb_article_view&amp;sysparm_article=KB000021594" TargetMode="External"/><Relationship Id="rId5" Type="http://schemas.openxmlformats.org/officeDocument/2006/relationships/hyperlink" Target="https://northeastern.service-now.com/tech?id=kb_article_view&amp;sysparm_article=KB000021592" TargetMode="External"/><Relationship Id="rId4" Type="http://schemas.openxmlformats.org/officeDocument/2006/relationships/hyperlink" Target="https://northeastern.service-now.com/tech?id=kb_article_view&amp;sysparm_article=KB000021582" TargetMode="External"/><Relationship Id="rId9" Type="http://schemas.openxmlformats.org/officeDocument/2006/relationships/hyperlink" Target="https://www.archives.gov/cui/registry/category-lis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68" y="1388234"/>
            <a:ext cx="6226593" cy="3427502"/>
          </a:xfrm>
        </p:spPr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AFD8D3D-82CB-EA16-814E-A3FED8BBF3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CMMC Team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6A12F8-DD2F-AE73-677F-D5310D6D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1AF693-3675-52A5-9E8E-C071048A1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865938"/>
            <a:ext cx="5444517" cy="1731890"/>
          </a:xfrm>
        </p:spPr>
        <p:txBody>
          <a:bodyPr/>
          <a:lstStyle/>
          <a:p>
            <a:r>
              <a:rPr lang="en-US" dirty="0"/>
              <a:t>Brad Wing</a:t>
            </a:r>
          </a:p>
          <a:p>
            <a:r>
              <a:rPr lang="en-US" dirty="0"/>
              <a:t>b.wing@northeastern.edu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35086-0CC9-27F6-6E0B-D4F2AD6181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What to Do when you receive </a:t>
            </a:r>
            <a:r>
              <a:rPr lang="en-US" dirty="0" err="1"/>
              <a:t>cuI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A5661-D5F1-FE42-FC42-CC2D27E7A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83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222" y="-780537"/>
            <a:ext cx="4834517" cy="277436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1" y="2013837"/>
            <a:ext cx="4988612" cy="2774361"/>
          </a:xfrm>
        </p:spPr>
        <p:txBody>
          <a:bodyPr/>
          <a:lstStyle/>
          <a:p>
            <a:r>
              <a:rPr lang="en-US" dirty="0"/>
              <a:t>What is CUI? </a:t>
            </a:r>
          </a:p>
          <a:p>
            <a:r>
              <a:rPr lang="en-US" dirty="0"/>
              <a:t>Why Can’t our NU Email Handle CUI?</a:t>
            </a:r>
          </a:p>
          <a:p>
            <a:r>
              <a:rPr lang="en-US" dirty="0"/>
              <a:t>Where can I receive CUI?</a:t>
            </a:r>
          </a:p>
          <a:p>
            <a:r>
              <a:rPr lang="en-US" dirty="0"/>
              <a:t>How Do I get a GCC Account?</a:t>
            </a:r>
          </a:p>
          <a:p>
            <a:r>
              <a:rPr lang="en-US" dirty="0"/>
              <a:t>What DO I do If someone sends CUI to my NU account?</a:t>
            </a:r>
          </a:p>
          <a:p>
            <a:r>
              <a:rPr lang="en-US" dirty="0"/>
              <a:t>How Can I reduce CUI Spillage?</a:t>
            </a:r>
          </a:p>
          <a:p>
            <a:endParaRPr lang="en-US" dirty="0"/>
          </a:p>
        </p:txBody>
      </p:sp>
      <p:pic>
        <p:nvPicPr>
          <p:cNvPr id="6" name="Picture Placeholder 5" descr="A hand holding a pen over a clipboard with check marks&#10;&#10;Description automatically generated">
            <a:extLst>
              <a:ext uri="{FF2B5EF4-FFF2-40B4-BE49-F238E27FC236}">
                <a16:creationId xmlns:a16="http://schemas.microsoft.com/office/drawing/2014/main" id="{38E70011-29FE-6DC0-DC53-4D3D03062B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2756" t="9748" r="10690" b="12138"/>
          <a:stretch/>
        </p:blipFill>
        <p:spPr>
          <a:xfrm>
            <a:off x="902207" y="1200557"/>
            <a:ext cx="4133089" cy="4554422"/>
          </a:xfrm>
        </p:spPr>
      </p:pic>
    </p:spTree>
    <p:extLst>
      <p:ext uri="{BB962C8B-B14F-4D97-AF65-F5344CB8AC3E}">
        <p14:creationId xmlns:p14="http://schemas.microsoft.com/office/powerpoint/2010/main" val="3171735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CUI?</a:t>
            </a:r>
          </a:p>
        </p:txBody>
      </p:sp>
      <p:pic>
        <p:nvPicPr>
          <p:cNvPr id="15" name="Picture Placeholder 14" descr="White modern architecture">
            <a:extLst>
              <a:ext uri="{FF2B5EF4-FFF2-40B4-BE49-F238E27FC236}">
                <a16:creationId xmlns:a16="http://schemas.microsoft.com/office/drawing/2014/main" id="{6D77A1A7-7876-7DF9-AF3A-C47588011C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Controlled Unclassified Information (CUI) is information about the US government that requires safeguarding. We want to keep national secrets safe from those who could do harm to the US.</a:t>
            </a:r>
          </a:p>
          <a:p>
            <a:r>
              <a:rPr lang="en-US" dirty="0"/>
              <a:t>There are government mandated rules and regulations around the kinds of systems and processes that must be in place to safely handle CUI.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2E16497-4AD4-29BC-9602-2FDFDA688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2D1EE3-10BA-7879-1DC3-ACF7D44361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6" name="Picture 25" descr="A logo with blue squares and text&#10;&#10;Description automatically generated">
            <a:extLst>
              <a:ext uri="{FF2B5EF4-FFF2-40B4-BE49-F238E27FC236}">
                <a16:creationId xmlns:a16="http://schemas.microsoft.com/office/drawing/2014/main" id="{B170DF81-753A-D6CA-6BA9-47E1F8D15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291" y="97535"/>
            <a:ext cx="3911867" cy="18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0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EA43EF1-009B-DB7B-7D0C-2867BEE96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84" y="822462"/>
            <a:ext cx="5744335" cy="979204"/>
          </a:xfrm>
        </p:spPr>
        <p:txBody>
          <a:bodyPr/>
          <a:lstStyle/>
          <a:p>
            <a:r>
              <a:rPr lang="en-US" dirty="0"/>
              <a:t>Why Can’t our NU Email Handle CUI?</a:t>
            </a:r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8B0290DE-3F6E-5FEE-C40F-C7B3E29C3A7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2790" y="2388702"/>
            <a:ext cx="5753520" cy="631867"/>
          </a:xfrm>
        </p:spPr>
        <p:txBody>
          <a:bodyPr/>
          <a:lstStyle/>
          <a:p>
            <a:r>
              <a:rPr lang="en-US" sz="1800" dirty="0"/>
              <a:t>Different Systems for Different Needs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94CC2695-FBEB-3190-E800-570E546F9F9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7384" y="3042580"/>
            <a:ext cx="5257800" cy="1311566"/>
          </a:xfrm>
        </p:spPr>
        <p:txBody>
          <a:bodyPr/>
          <a:lstStyle/>
          <a:p>
            <a:pPr marL="285750" indent="-285750"/>
            <a:r>
              <a:rPr lang="en-US" sz="1800" dirty="0">
                <a:effectLst/>
              </a:rPr>
              <a:t>Northeastern University has made the explicit decision to separate our email systems.</a:t>
            </a:r>
            <a:endParaRPr lang="en-US" sz="1800" dirty="0"/>
          </a:p>
          <a:p>
            <a:pPr marL="285750" indent="-285750"/>
            <a:r>
              <a:rPr lang="en-US" sz="1800" dirty="0">
                <a:effectLst/>
              </a:rPr>
              <a:t>GCC High is the Microsoft platform we use to handle CUI. </a:t>
            </a:r>
            <a:r>
              <a:rPr lang="en-US" sz="1800" dirty="0"/>
              <a:t>It is leveraged by multiple labs and departments across NU.</a:t>
            </a:r>
            <a:endParaRPr lang="en-US" sz="1800" dirty="0">
              <a:effectLst/>
            </a:endParaRPr>
          </a:p>
          <a:p>
            <a:pPr marL="285750" indent="-285750"/>
            <a:r>
              <a:rPr lang="en-US" sz="1800" dirty="0"/>
              <a:t>The </a:t>
            </a:r>
            <a:r>
              <a:rPr lang="en-US" sz="1800" dirty="0">
                <a:effectLst/>
              </a:rPr>
              <a:t>Commercial Service is Microsoft’s platform for everyday users who do not have specific regulatory requirements. </a:t>
            </a:r>
            <a:r>
              <a:rPr lang="en-US" sz="1800" dirty="0"/>
              <a:t>(@northeastern.edu)</a:t>
            </a:r>
            <a:endParaRPr lang="en-US" sz="1800" dirty="0">
              <a:effectLst/>
            </a:endParaRPr>
          </a:p>
          <a:p>
            <a:endParaRPr lang="en-US" dirty="0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978E9DBF-D6A0-80E9-5F4C-B1782C5CD470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B6B0F1EA-6238-43CB-79BF-1872F34BB86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" name="Picture 29" descr="A diagram of a cloud&#10;&#10;Description automatically generated">
            <a:extLst>
              <a:ext uri="{FF2B5EF4-FFF2-40B4-BE49-F238E27FC236}">
                <a16:creationId xmlns:a16="http://schemas.microsoft.com/office/drawing/2014/main" id="{AE1FE1E5-C18B-2916-5D3F-C72AFCDCC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765" y="1670304"/>
            <a:ext cx="4580731" cy="35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B7B0AB-7E6D-621B-43E7-5825A644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I receive CUI?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F915-9766-1FC8-98BD-D9AE3D5B2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727" y="2046038"/>
            <a:ext cx="4838395" cy="2957102"/>
          </a:xfrm>
        </p:spPr>
        <p:txBody>
          <a:bodyPr/>
          <a:lstStyle/>
          <a:p>
            <a:r>
              <a:rPr lang="en-US" dirty="0"/>
              <a:t>We have a CUI compliant information system called GCC High. This is a Microsoft 365 account where users can use all the same Office apps you use with your standard NU account, but in a system that is highly regulated and maintained for government compliance. </a:t>
            </a:r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6A0489E-C8E2-CAE5-9FFC-28CC9E086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D396BF65-AA7F-3F0F-FE49-EA87C2828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325A5-D39C-C1D3-2E04-F741DCBB2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C7ECE-6B8F-A6C6-C92D-4C1BB6245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6C5AEACE-7243-7352-4779-457EFEA5B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905" y="3830107"/>
            <a:ext cx="3670632" cy="2067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A20905-978D-B5B6-BA28-67F962FB74EC}"/>
              </a:ext>
            </a:extLst>
          </p:cNvPr>
          <p:cNvSpPr txBox="1"/>
          <p:nvPr/>
        </p:nvSpPr>
        <p:spPr>
          <a:xfrm>
            <a:off x="738432" y="5498968"/>
            <a:ext cx="65863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CUI Emails:</a:t>
            </a:r>
          </a:p>
          <a:p>
            <a:r>
              <a:rPr lang="en-US" b="1"/>
              <a:t>@gcc.northeastern.edu and @kri.northeastern.edu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0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84" y="600171"/>
            <a:ext cx="10506416" cy="112851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Do I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get a GCC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Account?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2E16497-4AD4-29BC-9602-2FDFDA688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pic>
        <p:nvPicPr>
          <p:cNvPr id="15" name="Picture Placeholder 14" descr="White modern architecture">
            <a:extLst>
              <a:ext uri="{FF2B5EF4-FFF2-40B4-BE49-F238E27FC236}">
                <a16:creationId xmlns:a16="http://schemas.microsoft.com/office/drawing/2014/main" id="{6D77A1A7-7876-7DF9-AF3A-C47588011C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1173167"/>
            <a:ext cx="4375150" cy="389106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You must handle, or expect to handle CUI, on a semi-regular basis.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If you have a need for an account, you can reach out to the ISSO of the KRI, ECUAS, or SDE lab, the CMMC Program Manager, or Nu-Res to request one.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You must purchase a CUI compliant laptop or be assigned a VDI license. (We are in the process of testing and deploying the VDI licenses.)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We require US citizenship for all GCC accounts because of the possibility of NOFORN markings in the environment.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2D1EE3-10BA-7879-1DC3-ACF7D44361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455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 descr="Timeline Placeholder ">
            <a:extLst>
              <a:ext uri="{FF2B5EF4-FFF2-40B4-BE49-F238E27FC236}">
                <a16:creationId xmlns:a16="http://schemas.microsoft.com/office/drawing/2014/main" id="{19F9EF88-EB9B-04DD-91EC-4006E9AC3D8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20804123"/>
              </p:ext>
            </p:extLst>
          </p:nvPr>
        </p:nvGraphicFramePr>
        <p:xfrm>
          <a:off x="850900" y="1319514"/>
          <a:ext cx="10125075" cy="486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84B4FB8-6256-4F44-F50B-954ED8BB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DO I do If someone sends CUI to my NU account?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1FD97-ECA8-A83C-7727-187711310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F19C2-AF93-9D25-71CF-17F90A8DA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766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B7B0AB-7E6D-621B-43E7-5825A644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84" y="585182"/>
            <a:ext cx="5744335" cy="979204"/>
          </a:xfrm>
        </p:spPr>
        <p:txBody>
          <a:bodyPr/>
          <a:lstStyle/>
          <a:p>
            <a:r>
              <a:rPr lang="en-US" dirty="0"/>
              <a:t>How Can I reduce CUI Spillage?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F915-9766-1FC8-98BD-D9AE3D5B2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1600" dirty="0"/>
              <a:t>Proactively let our external partners and government agencies know they cannot send CUI to any @northeastern.edu email address. The more of them that know, the fewer incidents we will have.</a:t>
            </a:r>
          </a:p>
          <a:p>
            <a:r>
              <a:rPr lang="en-US" sz="1600" dirty="0"/>
              <a:t>An official notice meant to be shared with those partners and agencies is making its way through a comms consult right now. More to come on that later. </a:t>
            </a:r>
          </a:p>
          <a:p>
            <a:r>
              <a:rPr lang="en-US" sz="1600" dirty="0"/>
              <a:t>Be on the lookout for data classification markings with emails and attachments you receive from external senders. </a:t>
            </a:r>
          </a:p>
          <a:p>
            <a:endParaRPr lang="en-US" dirty="0"/>
          </a:p>
        </p:txBody>
      </p:sp>
      <p:pic>
        <p:nvPicPr>
          <p:cNvPr id="14" name="Picture Placeholder 14" descr="White modern architecture">
            <a:extLst>
              <a:ext uri="{FF2B5EF4-FFF2-40B4-BE49-F238E27FC236}">
                <a16:creationId xmlns:a16="http://schemas.microsoft.com/office/drawing/2014/main" id="{F96F20C9-F169-573A-32C0-8FA15642A6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6A0489E-C8E2-CAE5-9FFC-28CC9E086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D396BF65-AA7F-3F0F-FE49-EA87C2828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325A5-D39C-C1D3-2E04-F741DCBB2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C7ECE-6B8F-A6C6-C92D-4C1BB6245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7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56CE-C690-54B4-04DF-0D72D727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CMMC and CUI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CECA3-3725-E5E7-A804-617D626F1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773936"/>
            <a:ext cx="10126362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Report CUI Spillage SOP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2"/>
              </a:rPr>
              <a:t>https://northeastern.service-now.com/tech?id=kb_article_view&amp;sysparm_article=KB000021896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CUI Incident Response Plan</a:t>
            </a:r>
            <a:endParaRPr lang="en-US" sz="1200" dirty="0">
              <a:hlinkClick r:id="rId3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3"/>
              </a:rPr>
              <a:t>https://northeastern.service-now.com/tech?id=kb_article_view&amp;sysparm_article=KB000021595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CUI Onboarding SOP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4"/>
              </a:rPr>
              <a:t>https://northeastern.service-now.com/tech?id=kb_article_view&amp;sysparm_article=KB000021582</a:t>
            </a:r>
            <a:endParaRPr lang="en-US" sz="1100" dirty="0">
              <a:hlinkClick r:id="rId5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CMMC User Agreement</a:t>
            </a:r>
            <a:endParaRPr lang="en-US" sz="1200" dirty="0">
              <a:hlinkClick r:id="rId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6"/>
              </a:rPr>
              <a:t>https://northeastern.service-now.com/tech?id=kb_article_view&amp;sysparm_article=KB000021594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CUI Handling and Management SOP</a:t>
            </a:r>
            <a:endParaRPr lang="en-US" sz="1200" dirty="0">
              <a:hlinkClick r:id="rId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7"/>
              </a:rPr>
              <a:t>https://northeastern.service-now.com/tech?id=kb_article_view&amp;sysparm_article=KB000021587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CUI Incident Response Policy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8"/>
              </a:rPr>
              <a:t>https://northeastern.service-now.com/tech?id=kb_article_view&amp;sysparm_article=KB000021828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9"/>
              </a:rPr>
              <a:t>CUI Categories | National Archives</a:t>
            </a:r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0394-CA1D-B3C9-6CE9-3223C1A16C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C67C0-A74E-050B-B23C-A72CEF6FC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2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6051434_Win32.potx" id="{7B2D7B8E-2D47-4BF1-BC40-B568BA0D280C}" vid="{D2030841-31B0-48F6-B8F7-9C53FB3093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A89BB73E55EC4498DF21FC9F02B2E8" ma:contentTypeVersion="10" ma:contentTypeDescription="Create a new document." ma:contentTypeScope="" ma:versionID="47bc14d819cf77eb461e36694da2c764">
  <xsd:schema xmlns:xsd="http://www.w3.org/2001/XMLSchema" xmlns:xs="http://www.w3.org/2001/XMLSchema" xmlns:p="http://schemas.microsoft.com/office/2006/metadata/properties" xmlns:ns2="847e1e2d-fc71-4234-911b-f408866f8906" xmlns:ns3="2d75fa61-a48b-4366-b4cf-b7bb15cb2d40" targetNamespace="http://schemas.microsoft.com/office/2006/metadata/properties" ma:root="true" ma:fieldsID="35509ec48392afc2a42853eb828087f8" ns2:_="" ns3:_="">
    <xsd:import namespace="847e1e2d-fc71-4234-911b-f408866f8906"/>
    <xsd:import namespace="2d75fa61-a48b-4366-b4cf-b7bb15cb2d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e1e2d-fc71-4234-911b-f408866f89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5fa61-a48b-4366-b4cf-b7bb15cb2d4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ED7A10-065B-4CE2-93FA-415413D7592B}"/>
</file>

<file path=customXml/itemProps2.xml><?xml version="1.0" encoding="utf-8"?>
<ds:datastoreItem xmlns:ds="http://schemas.openxmlformats.org/officeDocument/2006/customXml" ds:itemID="{9BEAC2C6-D77B-47C3-9533-2AB737E5FE1D}"/>
</file>

<file path=customXml/itemProps3.xml><?xml version="1.0" encoding="utf-8"?>
<ds:datastoreItem xmlns:ds="http://schemas.openxmlformats.org/officeDocument/2006/customXml" ds:itemID="{AB752BEE-1ED5-469A-BFCA-6358B6443561}"/>
</file>

<file path=docMetadata/LabelInfo.xml><?xml version="1.0" encoding="utf-8"?>
<clbl:labelList xmlns:clbl="http://schemas.microsoft.com/office/2020/mipLabelMetadata">
  <clbl:label id="{a8eec281-aaa3-4dae-ac9b-9a398b9215e7}" enabled="0" method="" siteId="{a8eec281-aaa3-4dae-ac9b-9a398b9215e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Light modernist presentation</Template>
  <TotalTime>1229</TotalTime>
  <Words>898</Words>
  <Application>Microsoft Office PowerPoint</Application>
  <PresentationFormat>Widescreen</PresentationFormat>
  <Paragraphs>84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Avenir Next LT Pro</vt:lpstr>
      <vt:lpstr>Calibri</vt:lpstr>
      <vt:lpstr>Office Theme</vt:lpstr>
      <vt:lpstr>CUI Training</vt:lpstr>
      <vt:lpstr>AGENDA</vt:lpstr>
      <vt:lpstr>What is  CUI?</vt:lpstr>
      <vt:lpstr>Why Can’t our NU Email Handle CUI?</vt:lpstr>
      <vt:lpstr>Where can I receive CUI?</vt:lpstr>
      <vt:lpstr>How Do I  get a GCC Account?</vt:lpstr>
      <vt:lpstr>What DO I do If someone sends CUI to my NU account?</vt:lpstr>
      <vt:lpstr>How Can I reduce CUI Spillage?</vt:lpstr>
      <vt:lpstr>CMMC and CUI 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to Do when you receive cui</dc:title>
  <dc:creator>Wing, Brad</dc:creator>
  <cp:lastModifiedBy>Wing, Brad</cp:lastModifiedBy>
  <cp:revision>1</cp:revision>
  <dcterms:created xsi:type="dcterms:W3CDTF">2024-03-07T18:14:46Z</dcterms:created>
  <dcterms:modified xsi:type="dcterms:W3CDTF">2024-03-11T15:01:48Z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0x010100AFA89BB73E55EC4498DF21FC9F02B2E8</vt:lpwstr>
  </property>
</Properties>
</file>