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4"/>
    <p:sldMasterId id="2147483702" r:id="rId5"/>
  </p:sldMasterIdLst>
  <p:notesMasterIdLst>
    <p:notesMasterId r:id="rId21"/>
  </p:notesMasterIdLst>
  <p:sldIdLst>
    <p:sldId id="276" r:id="rId6"/>
    <p:sldId id="293" r:id="rId7"/>
    <p:sldId id="298" r:id="rId8"/>
    <p:sldId id="317" r:id="rId9"/>
    <p:sldId id="312" r:id="rId10"/>
    <p:sldId id="299" r:id="rId11"/>
    <p:sldId id="318" r:id="rId12"/>
    <p:sldId id="305" r:id="rId13"/>
    <p:sldId id="359" r:id="rId14"/>
    <p:sldId id="316" r:id="rId15"/>
    <p:sldId id="357" r:id="rId16"/>
    <p:sldId id="314" r:id="rId17"/>
    <p:sldId id="311" r:id="rId18"/>
    <p:sldId id="358" r:id="rId19"/>
    <p:sldId id="313"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5D4"/>
    <a:srgbClr val="99A3B0"/>
    <a:srgbClr val="A19994"/>
    <a:srgbClr val="BADB00"/>
    <a:srgbClr val="2CBBAB"/>
    <a:srgbClr val="E1192B"/>
    <a:srgbClr val="E11A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87772" autoAdjust="0"/>
  </p:normalViewPr>
  <p:slideViewPr>
    <p:cSldViewPr snapToGrid="0">
      <p:cViewPr varScale="1">
        <p:scale>
          <a:sx n="97" d="100"/>
          <a:sy n="97" d="100"/>
        </p:scale>
        <p:origin x="6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2F0B893-2D33-C143-95DB-B9BF721B1FC5}" type="datetimeFigureOut">
              <a:rPr lang="en-US" smtClean="0"/>
              <a:t>10/3/2023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03E4E-4774-E944-990E-761C025100EC}" type="slidenum">
              <a:rPr lang="en-US" smtClean="0"/>
              <a:t>‹#›</a:t>
            </a:fld>
            <a:endParaRPr lang="en-US" dirty="0"/>
          </a:p>
        </p:txBody>
      </p:sp>
    </p:spTree>
    <p:extLst>
      <p:ext uri="{BB962C8B-B14F-4D97-AF65-F5344CB8AC3E}">
        <p14:creationId xmlns:p14="http://schemas.microsoft.com/office/powerpoint/2010/main" val="88461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03E4E-4774-E944-990E-761C025100EC}" type="slidenum">
              <a:rPr lang="en-US" smtClean="0"/>
              <a:t>3</a:t>
            </a:fld>
            <a:endParaRPr lang="en-US" dirty="0"/>
          </a:p>
        </p:txBody>
      </p:sp>
    </p:spTree>
    <p:extLst>
      <p:ext uri="{BB962C8B-B14F-4D97-AF65-F5344CB8AC3E}">
        <p14:creationId xmlns:p14="http://schemas.microsoft.com/office/powerpoint/2010/main" val="178218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6</a:t>
            </a:fld>
            <a:endParaRPr lang="en-US" dirty="0"/>
          </a:p>
        </p:txBody>
      </p:sp>
    </p:spTree>
    <p:extLst>
      <p:ext uri="{BB962C8B-B14F-4D97-AF65-F5344CB8AC3E}">
        <p14:creationId xmlns:p14="http://schemas.microsoft.com/office/powerpoint/2010/main" val="364866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11</a:t>
            </a:fld>
            <a:endParaRPr lang="en-US" dirty="0"/>
          </a:p>
        </p:txBody>
      </p:sp>
    </p:spTree>
    <p:extLst>
      <p:ext uri="{BB962C8B-B14F-4D97-AF65-F5344CB8AC3E}">
        <p14:creationId xmlns:p14="http://schemas.microsoft.com/office/powerpoint/2010/main" val="119871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13</a:t>
            </a:fld>
            <a:endParaRPr lang="en-US" dirty="0"/>
          </a:p>
        </p:txBody>
      </p:sp>
    </p:spTree>
    <p:extLst>
      <p:ext uri="{BB962C8B-B14F-4D97-AF65-F5344CB8AC3E}">
        <p14:creationId xmlns:p14="http://schemas.microsoft.com/office/powerpoint/2010/main" val="70692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the norm</a:t>
            </a:r>
          </a:p>
        </p:txBody>
      </p:sp>
      <p:sp>
        <p:nvSpPr>
          <p:cNvPr id="4" name="Slide Number Placeholder 3"/>
          <p:cNvSpPr>
            <a:spLocks noGrp="1"/>
          </p:cNvSpPr>
          <p:nvPr>
            <p:ph type="sldNum" sz="quarter" idx="5"/>
          </p:nvPr>
        </p:nvSpPr>
        <p:spPr/>
        <p:txBody>
          <a:bodyPr/>
          <a:lstStyle/>
          <a:p>
            <a:fld id="{46B03E4E-4774-E944-990E-761C025100EC}" type="slidenum">
              <a:rPr lang="en-US" smtClean="0"/>
              <a:t>15</a:t>
            </a:fld>
            <a:endParaRPr lang="en-US" dirty="0"/>
          </a:p>
        </p:txBody>
      </p:sp>
    </p:spTree>
    <p:extLst>
      <p:ext uri="{BB962C8B-B14F-4D97-AF65-F5344CB8AC3E}">
        <p14:creationId xmlns:p14="http://schemas.microsoft.com/office/powerpoint/2010/main" val="3991436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1">
    <p:bg>
      <p:bgRef idx="1001">
        <a:schemeClr val="bg1"/>
      </p:bgRef>
    </p:bg>
    <p:spTree>
      <p:nvGrpSpPr>
        <p:cNvPr id="1" name=""/>
        <p:cNvGrpSpPr/>
        <p:nvPr/>
      </p:nvGrpSpPr>
      <p:grpSpPr>
        <a:xfrm>
          <a:off x="0" y="0"/>
          <a:ext cx="0" cy="0"/>
          <a:chOff x="0" y="0"/>
          <a:chExt cx="0" cy="0"/>
        </a:xfrm>
      </p:grpSpPr>
      <p:sp>
        <p:nvSpPr>
          <p:cNvPr id="6" name="Title 1"/>
          <p:cNvSpPr>
            <a:spLocks noGrp="1"/>
          </p:cNvSpPr>
          <p:nvPr>
            <p:ph type="ctrTitle"/>
          </p:nvPr>
        </p:nvSpPr>
        <p:spPr>
          <a:xfrm>
            <a:off x="631373" y="1122363"/>
            <a:ext cx="6096807" cy="2038526"/>
          </a:xfrm>
        </p:spPr>
        <p:txBody>
          <a:bodyPr anchor="b"/>
          <a:lstStyle>
            <a:lvl1pPr algn="l">
              <a:defRPr sz="6000">
                <a:latin typeface="Real Head Pro" charset="0"/>
                <a:ea typeface="Real Head Pro" charset="0"/>
                <a:cs typeface="Real Head Pro" charset="0"/>
              </a:defRPr>
            </a:lvl1pPr>
          </a:lstStyle>
          <a:p>
            <a:r>
              <a:rPr lang="en-US"/>
              <a:t>Click to edit Master title style</a:t>
            </a:r>
          </a:p>
        </p:txBody>
      </p:sp>
      <p:sp>
        <p:nvSpPr>
          <p:cNvPr id="7" name="Subtitle 2"/>
          <p:cNvSpPr>
            <a:spLocks noGrp="1"/>
          </p:cNvSpPr>
          <p:nvPr>
            <p:ph type="subTitle" idx="1"/>
          </p:nvPr>
        </p:nvSpPr>
        <p:spPr>
          <a:xfrm>
            <a:off x="631373" y="3376260"/>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3C37B0A4-4810-9B4F-998C-6AF20A816489}"/>
              </a:ext>
            </a:extLst>
          </p:cNvPr>
          <p:cNvPicPr>
            <a:picLocks noChangeAspect="1"/>
          </p:cNvPicPr>
          <p:nvPr userDrawn="1"/>
        </p:nvPicPr>
        <p:blipFill>
          <a:blip r:embed="rId2"/>
          <a:stretch>
            <a:fillRect/>
          </a:stretch>
        </p:blipFill>
        <p:spPr>
          <a:xfrm>
            <a:off x="6318913" y="1596789"/>
            <a:ext cx="6637296" cy="663729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_b">
    <p:spTree>
      <p:nvGrpSpPr>
        <p:cNvPr id="1" name=""/>
        <p:cNvGrpSpPr/>
        <p:nvPr/>
      </p:nvGrpSpPr>
      <p:grpSpPr>
        <a:xfrm>
          <a:off x="0" y="0"/>
          <a:ext cx="0" cy="0"/>
          <a:chOff x="0" y="0"/>
          <a:chExt cx="0" cy="0"/>
        </a:xfrm>
      </p:grpSpPr>
      <p:sp>
        <p:nvSpPr>
          <p:cNvPr id="10" name="Rectangle 9"/>
          <p:cNvSpPr/>
          <p:nvPr userDrawn="1"/>
        </p:nvSpPr>
        <p:spPr>
          <a:xfrm>
            <a:off x="609600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11" name="Title 1"/>
          <p:cNvSpPr>
            <a:spLocks noGrp="1"/>
          </p:cNvSpPr>
          <p:nvPr>
            <p:ph type="title"/>
          </p:nvPr>
        </p:nvSpPr>
        <p:spPr>
          <a:xfrm>
            <a:off x="838200" y="365127"/>
            <a:ext cx="4944533"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2"/>
          </p:nvPr>
        </p:nvSpPr>
        <p:spPr>
          <a:xfrm>
            <a:off x="6553200" y="1825625"/>
            <a:ext cx="5181600"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stretch>
            <a:fillRect/>
          </a:stretch>
        </p:blipFill>
        <p:spPr>
          <a:xfrm>
            <a:off x="838201" y="6397397"/>
            <a:ext cx="2688771" cy="240173"/>
          </a:xfrm>
          <a:prstGeom prst="rect">
            <a:avLst/>
          </a:prstGeom>
        </p:spPr>
      </p:pic>
      <p:cxnSp>
        <p:nvCxnSpPr>
          <p:cNvPr id="16" name="Straight Connector 15"/>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pic>
        <p:nvPicPr>
          <p:cNvPr id="15" name="Picture 14">
            <a:extLst>
              <a:ext uri="{FF2B5EF4-FFF2-40B4-BE49-F238E27FC236}">
                <a16:creationId xmlns:a16="http://schemas.microsoft.com/office/drawing/2014/main" id="{95751BB2-D126-49C9-B3DA-FDA6D906561B}"/>
              </a:ext>
            </a:extLst>
          </p:cNvPr>
          <p:cNvPicPr>
            <a:picLocks noChangeAspect="1"/>
          </p:cNvPicPr>
          <p:nvPr userDrawn="1"/>
        </p:nvPicPr>
        <p:blipFill rotWithShape="1">
          <a:blip r:embed="rId4"/>
          <a:srcRect l="2698" t="28608" r="18959" b="47741"/>
          <a:stretch/>
        </p:blipFill>
        <p:spPr>
          <a:xfrm>
            <a:off x="431800" y="5807604"/>
            <a:ext cx="3066410" cy="54874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_dar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365127"/>
            <a:ext cx="4944533" cy="1325563"/>
          </a:xfrm>
        </p:spPr>
        <p:txBody>
          <a:bodyPr/>
          <a:lstStyle>
            <a:lvl1pPr>
              <a:defRPr>
                <a:solidFill>
                  <a:schemeClr val="bg1"/>
                </a:solidFill>
                <a:latin typeface="Real Head Pro" charset="0"/>
                <a:ea typeface="Real Head Pro" charset="0"/>
                <a:cs typeface="Real Head Pro" charset="0"/>
              </a:defRPr>
            </a:lvl1pPr>
          </a:lstStyle>
          <a:p>
            <a:r>
              <a:rPr lang="en-US"/>
              <a:t>Click to edit Master title style</a:t>
            </a:r>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0"/>
          </p:nvPr>
        </p:nvSpPr>
        <p:spPr>
          <a:xfrm>
            <a:off x="6535995"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6150761" y="1825625"/>
            <a:ext cx="0" cy="4571772"/>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10604771" y="5559425"/>
            <a:ext cx="1079500" cy="830792"/>
          </a:xfrm>
          <a:prstGeom prst="rect">
            <a:avLst/>
          </a:prstGeom>
        </p:spPr>
      </p:pic>
      <p:sp>
        <p:nvSpPr>
          <p:cNvPr id="4" name="Slide Number Placeholder 3"/>
          <p:cNvSpPr>
            <a:spLocks noGrp="1"/>
          </p:cNvSpPr>
          <p:nvPr>
            <p:ph type="sldNum" sz="quarter" idx="11"/>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_light">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7"/>
            <a:ext cx="4944533"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stretch>
            <a:fillRect/>
          </a:stretch>
        </p:blipFill>
        <p:spPr>
          <a:xfrm>
            <a:off x="838201" y="6397397"/>
            <a:ext cx="2688771" cy="240173"/>
          </a:xfrm>
          <a:prstGeom prst="rect">
            <a:avLst/>
          </a:prstGeom>
        </p:spPr>
      </p:pic>
      <p:cxnSp>
        <p:nvCxnSpPr>
          <p:cNvPr id="16" name="Straight Connector 15"/>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150761" y="1825625"/>
            <a:ext cx="0" cy="4571772"/>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sz="half" idx="10"/>
          </p:nvPr>
        </p:nvSpPr>
        <p:spPr>
          <a:xfrm>
            <a:off x="6553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ChangeAspect="1"/>
          </p:cNvPicPr>
          <p:nvPr userDrawn="1"/>
        </p:nvPicPr>
        <p:blipFill>
          <a:blip r:embed="rId3"/>
          <a:stretch>
            <a:fillRect/>
          </a:stretch>
        </p:blipFill>
        <p:spPr>
          <a:xfrm>
            <a:off x="10604771" y="5559425"/>
            <a:ext cx="1079500" cy="830792"/>
          </a:xfrm>
          <a:prstGeom prst="rect">
            <a:avLst/>
          </a:prstGeom>
        </p:spPr>
      </p:pic>
      <p:sp>
        <p:nvSpPr>
          <p:cNvPr id="2" name="Slide Number Placeholder 1"/>
          <p:cNvSpPr>
            <a:spLocks noGrp="1"/>
          </p:cNvSpPr>
          <p:nvPr>
            <p:ph type="sldNum" sz="quarter" idx="11"/>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pic>
        <p:nvPicPr>
          <p:cNvPr id="10" name="Picture 9">
            <a:extLst>
              <a:ext uri="{FF2B5EF4-FFF2-40B4-BE49-F238E27FC236}">
                <a16:creationId xmlns:a16="http://schemas.microsoft.com/office/drawing/2014/main" id="{FBA52C43-D0A7-4B84-877F-76AEF51554DB}"/>
              </a:ext>
            </a:extLst>
          </p:cNvPr>
          <p:cNvPicPr>
            <a:picLocks noChangeAspect="1"/>
          </p:cNvPicPr>
          <p:nvPr userDrawn="1"/>
        </p:nvPicPr>
        <p:blipFill rotWithShape="1">
          <a:blip r:embed="rId4"/>
          <a:srcRect l="2698" t="28608" r="18959" b="47741"/>
          <a:stretch/>
        </p:blipFill>
        <p:spPr>
          <a:xfrm>
            <a:off x="431800" y="5807604"/>
            <a:ext cx="3066410" cy="54874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Image_a">
    <p:spTree>
      <p:nvGrpSpPr>
        <p:cNvPr id="1" name=""/>
        <p:cNvGrpSpPr/>
        <p:nvPr/>
      </p:nvGrpSpPr>
      <p:grpSpPr>
        <a:xfrm>
          <a:off x="0" y="0"/>
          <a:ext cx="0" cy="0"/>
          <a:chOff x="0" y="0"/>
          <a:chExt cx="0" cy="0"/>
        </a:xfrm>
      </p:grpSpPr>
      <p:sp>
        <p:nvSpPr>
          <p:cNvPr id="9" name="Rectangle 8"/>
          <p:cNvSpPr/>
          <p:nvPr userDrawn="1"/>
        </p:nvSpPr>
        <p:spPr>
          <a:xfrm>
            <a:off x="4974772" y="0"/>
            <a:ext cx="721722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4" name="Text Placeholder 3"/>
          <p:cNvSpPr>
            <a:spLocks noGrp="1"/>
          </p:cNvSpPr>
          <p:nvPr>
            <p:ph type="body" sz="half" idx="2" hasCustomPrompt="1"/>
          </p:nvPr>
        </p:nvSpPr>
        <p:spPr>
          <a:xfrm>
            <a:off x="839788" y="2057400"/>
            <a:ext cx="3932237" cy="3811588"/>
          </a:xfrm>
        </p:spPr>
        <p:txBody>
          <a:bodyPr/>
          <a:lstStyle>
            <a:lvl1pPr marL="285750" indent="-285750">
              <a:buFont typeface="Arial" panose="020B0604020202020204" pitchFamily="34" charset="0"/>
              <a:buChar char="•"/>
              <a:defRPr sz="1600">
                <a:latin typeface="Real Text Pro" charset="0"/>
                <a:ea typeface="Real Text Pro" charset="0"/>
                <a:cs typeface="Real Text Pro" charset="0"/>
              </a:defRPr>
            </a:lvl1pPr>
            <a:lvl2pPr marL="742939" indent="-285750">
              <a:buFont typeface="Arial" panose="020B0604020202020204" pitchFamily="34" charset="0"/>
              <a:buChar char="•"/>
              <a:defRPr sz="1400"/>
            </a:lvl2pPr>
            <a:lvl3pPr marL="1085827" indent="-171450">
              <a:buFont typeface="Arial" panose="020B0604020202020204" pitchFamily="34" charset="0"/>
              <a:buChar char="•"/>
              <a:defRPr sz="1200"/>
            </a:lvl3pPr>
            <a:lvl4pPr marL="1543016" indent="-171450">
              <a:buFont typeface="Arial" panose="020B0604020202020204" pitchFamily="34" charset="0"/>
              <a:buChar char="•"/>
              <a:defRPr sz="1000"/>
            </a:lvl4pPr>
            <a:lvl5pPr marL="2000204" indent="-171450">
              <a:buFont typeface="Arial" panose="020B0604020202020204" pitchFamily="34" charset="0"/>
              <a:buChar char="•"/>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sp>
        <p:nvSpPr>
          <p:cNvPr id="7" name="Title 1"/>
          <p:cNvSpPr>
            <a:spLocks noGrp="1"/>
          </p:cNvSpPr>
          <p:nvPr>
            <p:ph type="title" hasCustomPrompt="1"/>
          </p:nvPr>
        </p:nvSpPr>
        <p:spPr>
          <a:xfrm>
            <a:off x="839788" y="457200"/>
            <a:ext cx="3932237" cy="1379768"/>
          </a:xfrm>
        </p:spPr>
        <p:txBody>
          <a:bodyPr anchor="b"/>
          <a:lstStyle>
            <a:lvl1pPr>
              <a:defRPr sz="3200">
                <a:solidFill>
                  <a:schemeClr val="tx1"/>
                </a:solidFill>
                <a:latin typeface="Real Text Pro" charset="0"/>
                <a:ea typeface="Real Text Pro" charset="0"/>
                <a:cs typeface="Real Text Pro" charset="0"/>
              </a:defRPr>
            </a:lvl1pPr>
          </a:lstStyle>
          <a:p>
            <a:r>
              <a:rPr lang="en-US"/>
              <a:t>Title Here – Image on Black</a:t>
            </a:r>
          </a:p>
        </p:txBody>
      </p:sp>
      <p:cxnSp>
        <p:nvCxnSpPr>
          <p:cNvPr id="10" name="Straight Connector 9"/>
          <p:cNvCxnSpPr/>
          <p:nvPr userDrawn="1"/>
        </p:nvCxnSpPr>
        <p:spPr>
          <a:xfrm>
            <a:off x="838201"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
        <p:nvSpPr>
          <p:cNvPr id="6" name="Picture Placeholder 5">
            <a:extLst>
              <a:ext uri="{FF2B5EF4-FFF2-40B4-BE49-F238E27FC236}">
                <a16:creationId xmlns:a16="http://schemas.microsoft.com/office/drawing/2014/main" id="{2ADCC06A-3F72-4A46-B666-4BC6A0CBBE09}"/>
              </a:ext>
            </a:extLst>
          </p:cNvPr>
          <p:cNvSpPr>
            <a:spLocks noGrp="1"/>
          </p:cNvSpPr>
          <p:nvPr>
            <p:ph type="pic" sz="quarter" idx="11"/>
          </p:nvPr>
        </p:nvSpPr>
        <p:spPr>
          <a:xfrm>
            <a:off x="5576888" y="1262590"/>
            <a:ext cx="6183312" cy="3965575"/>
          </a:xfrm>
        </p:spPr>
        <p:txBody>
          <a:bodyPr/>
          <a:lstStyle/>
          <a:p>
            <a:endParaRPr lang="en-US" dirty="0"/>
          </a:p>
        </p:txBody>
      </p:sp>
      <p:pic>
        <p:nvPicPr>
          <p:cNvPr id="11" name="Picture 10">
            <a:extLst>
              <a:ext uri="{FF2B5EF4-FFF2-40B4-BE49-F238E27FC236}">
                <a16:creationId xmlns:a16="http://schemas.microsoft.com/office/drawing/2014/main" id="{73718A6F-CDEC-4E88-9927-A2D8152614BB}"/>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317258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Image_b">
    <p:spTree>
      <p:nvGrpSpPr>
        <p:cNvPr id="1" name=""/>
        <p:cNvGrpSpPr/>
        <p:nvPr/>
      </p:nvGrpSpPr>
      <p:grpSpPr>
        <a:xfrm>
          <a:off x="0" y="0"/>
          <a:ext cx="0" cy="0"/>
          <a:chOff x="0" y="0"/>
          <a:chExt cx="0" cy="0"/>
        </a:xfrm>
      </p:grpSpPr>
      <p:sp>
        <p:nvSpPr>
          <p:cNvPr id="6" name="Rectangle 5"/>
          <p:cNvSpPr/>
          <p:nvPr userDrawn="1"/>
        </p:nvSpPr>
        <p:spPr>
          <a:xfrm>
            <a:off x="0" y="0"/>
            <a:ext cx="5102578"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4" name="Text Placeholder 3"/>
          <p:cNvSpPr>
            <a:spLocks noGrp="1"/>
          </p:cNvSpPr>
          <p:nvPr>
            <p:ph type="body" sz="half" idx="2" hasCustomPrompt="1"/>
          </p:nvPr>
        </p:nvSpPr>
        <p:spPr>
          <a:xfrm>
            <a:off x="839788" y="2057400"/>
            <a:ext cx="3932237" cy="3811588"/>
          </a:xfrm>
        </p:spPr>
        <p:txBody>
          <a:bodyPr/>
          <a:lstStyle>
            <a:lvl1pPr marL="285750" indent="-285750">
              <a:buFont typeface="Arial" panose="020B0604020202020204" pitchFamily="34" charset="0"/>
              <a:buChar char="•"/>
              <a:defRPr sz="1600">
                <a:solidFill>
                  <a:schemeClr val="bg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bg1"/>
                </a:solidFill>
              </a:defRPr>
            </a:lvl2pPr>
            <a:lvl3pPr marL="1085827" indent="-171450">
              <a:buFont typeface="Arial" panose="020B0604020202020204" pitchFamily="34" charset="0"/>
              <a:buChar char="•"/>
              <a:defRPr sz="1200">
                <a:solidFill>
                  <a:schemeClr val="bg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a:p>
            <a:pPr lvl="0"/>
            <a:endParaRPr lang="en-US"/>
          </a:p>
        </p:txBody>
      </p:sp>
      <p:sp>
        <p:nvSpPr>
          <p:cNvPr id="8" name="Title 1"/>
          <p:cNvSpPr>
            <a:spLocks noGrp="1"/>
          </p:cNvSpPr>
          <p:nvPr>
            <p:ph type="title" hasCustomPrompt="1"/>
          </p:nvPr>
        </p:nvSpPr>
        <p:spPr>
          <a:xfrm>
            <a:off x="839788" y="457200"/>
            <a:ext cx="3932237" cy="1379768"/>
          </a:xfrm>
        </p:spPr>
        <p:txBody>
          <a:bodyPr anchor="b"/>
          <a:lstStyle>
            <a:lvl1pPr>
              <a:defRPr sz="3200">
                <a:solidFill>
                  <a:schemeClr val="bg1"/>
                </a:solidFill>
                <a:latin typeface="Real Text Pro" charset="0"/>
                <a:ea typeface="Real Text Pro" charset="0"/>
                <a:cs typeface="Real Text Pro" charset="0"/>
              </a:defRPr>
            </a:lvl1pPr>
          </a:lstStyle>
          <a:p>
            <a:r>
              <a:rPr lang="en-US"/>
              <a:t>Title Here – Image on White</a:t>
            </a:r>
          </a:p>
        </p:txBody>
      </p:sp>
      <p:cxnSp>
        <p:nvCxnSpPr>
          <p:cNvPr id="9" name="Straight Connector 8"/>
          <p:cNvCxnSpPr/>
          <p:nvPr userDrawn="1"/>
        </p:nvCxnSpPr>
        <p:spPr>
          <a:xfrm>
            <a:off x="838201"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
        <p:nvSpPr>
          <p:cNvPr id="11" name="Picture Placeholder 5">
            <a:extLst>
              <a:ext uri="{FF2B5EF4-FFF2-40B4-BE49-F238E27FC236}">
                <a16:creationId xmlns:a16="http://schemas.microsoft.com/office/drawing/2014/main" id="{D2D8BB13-04C6-4244-BF0F-D230697E6160}"/>
              </a:ext>
            </a:extLst>
          </p:cNvPr>
          <p:cNvSpPr>
            <a:spLocks noGrp="1"/>
          </p:cNvSpPr>
          <p:nvPr>
            <p:ph type="pic" sz="quarter" idx="11"/>
          </p:nvPr>
        </p:nvSpPr>
        <p:spPr>
          <a:xfrm>
            <a:off x="5576888" y="1262590"/>
            <a:ext cx="6183312" cy="3965575"/>
          </a:xfrm>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Image with Content_Light">
    <p:spTree>
      <p:nvGrpSpPr>
        <p:cNvPr id="1" name=""/>
        <p:cNvGrpSpPr/>
        <p:nvPr/>
      </p:nvGrpSpPr>
      <p:grpSpPr>
        <a:xfrm>
          <a:off x="0" y="0"/>
          <a:ext cx="0" cy="0"/>
          <a:chOff x="0" y="0"/>
          <a:chExt cx="0" cy="0"/>
        </a:xfrm>
      </p:grpSpPr>
      <p:sp>
        <p:nvSpPr>
          <p:cNvPr id="9" name="Rectangle 8"/>
          <p:cNvSpPr/>
          <p:nvPr userDrawn="1"/>
        </p:nvSpPr>
        <p:spPr>
          <a:xfrm>
            <a:off x="0" y="0"/>
            <a:ext cx="4963887"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5355343" y="558800"/>
            <a:ext cx="6588301" cy="1379768"/>
          </a:xfrm>
        </p:spPr>
        <p:txBody>
          <a:bodyPr anchor="b"/>
          <a:lstStyle>
            <a:lvl1pPr>
              <a:defRPr sz="3200">
                <a:solidFill>
                  <a:schemeClr val="tx1"/>
                </a:solidFill>
                <a:latin typeface="Real Text Pro" charset="0"/>
                <a:ea typeface="Real Text Pro" charset="0"/>
                <a:cs typeface="Real Text Pro" charset="0"/>
              </a:defRPr>
            </a:lvl1pPr>
          </a:lstStyle>
          <a:p>
            <a:r>
              <a:rPr lang="en-US"/>
              <a:t>Title – Full Bleed Picture</a:t>
            </a:r>
          </a:p>
        </p:txBody>
      </p:sp>
      <p:sp>
        <p:nvSpPr>
          <p:cNvPr id="4" name="Text Placeholder 3"/>
          <p:cNvSpPr>
            <a:spLocks noGrp="1"/>
          </p:cNvSpPr>
          <p:nvPr>
            <p:ph type="body" sz="half" idx="2" hasCustomPrompt="1"/>
          </p:nvPr>
        </p:nvSpPr>
        <p:spPr>
          <a:xfrm>
            <a:off x="5355343" y="2159000"/>
            <a:ext cx="6588301" cy="3811588"/>
          </a:xfrm>
        </p:spPr>
        <p:txBody>
          <a:bodyPr/>
          <a:lstStyle>
            <a:lvl1pPr marL="285750" indent="-285750">
              <a:buFont typeface="Arial" panose="020B0604020202020204" pitchFamily="34" charset="0"/>
              <a:buChar char="•"/>
              <a:defRPr sz="1600">
                <a:solidFill>
                  <a:schemeClr val="tx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tx1"/>
                </a:solidFill>
              </a:defRPr>
            </a:lvl2pPr>
            <a:lvl3pPr marL="1085827" indent="-171450">
              <a:buFont typeface="Arial" panose="020B0604020202020204" pitchFamily="34" charset="0"/>
              <a:buChar char="•"/>
              <a:defRPr sz="1200">
                <a:solidFill>
                  <a:schemeClr val="tx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cxnSp>
        <p:nvCxnSpPr>
          <p:cNvPr id="8" name="Straight Connector 7"/>
          <p:cNvCxnSpPr>
            <a:cxnSpLocks/>
          </p:cNvCxnSpPr>
          <p:nvPr userDrawn="1"/>
        </p:nvCxnSpPr>
        <p:spPr>
          <a:xfrm>
            <a:off x="5353755" y="1917531"/>
            <a:ext cx="6589889"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10604771" y="5559425"/>
            <a:ext cx="1079500" cy="830792"/>
          </a:xfrm>
          <a:prstGeom prst="rect">
            <a:avLst/>
          </a:prstGeom>
        </p:spPr>
      </p:pic>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
        <p:nvSpPr>
          <p:cNvPr id="7" name="Picture Placeholder 6">
            <a:extLst>
              <a:ext uri="{FF2B5EF4-FFF2-40B4-BE49-F238E27FC236}">
                <a16:creationId xmlns:a16="http://schemas.microsoft.com/office/drawing/2014/main" id="{8C42540C-E1DF-4747-A482-F000E036E307}"/>
              </a:ext>
            </a:extLst>
          </p:cNvPr>
          <p:cNvSpPr>
            <a:spLocks noGrp="1"/>
          </p:cNvSpPr>
          <p:nvPr>
            <p:ph type="pic" sz="quarter" idx="11"/>
          </p:nvPr>
        </p:nvSpPr>
        <p:spPr>
          <a:xfrm>
            <a:off x="-109973" y="-44532"/>
            <a:ext cx="5226933" cy="6947063"/>
          </a:xfrm>
        </p:spPr>
        <p:txBody>
          <a:bodyPr/>
          <a:lstStyle>
            <a:lvl1pPr marL="0" indent="0">
              <a:buNone/>
              <a:defRPr/>
            </a:lvl1p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with Content_Dark">
    <p:spTree>
      <p:nvGrpSpPr>
        <p:cNvPr id="1" name=""/>
        <p:cNvGrpSpPr/>
        <p:nvPr/>
      </p:nvGrpSpPr>
      <p:grpSpPr>
        <a:xfrm>
          <a:off x="0" y="0"/>
          <a:ext cx="0" cy="0"/>
          <a:chOff x="0" y="0"/>
          <a:chExt cx="0" cy="0"/>
        </a:xfrm>
      </p:grpSpPr>
      <p:sp>
        <p:nvSpPr>
          <p:cNvPr id="9" name="Rectangle 8"/>
          <p:cNvSpPr/>
          <p:nvPr userDrawn="1"/>
        </p:nvSpPr>
        <p:spPr>
          <a:xfrm>
            <a:off x="4989689" y="-1"/>
            <a:ext cx="7202311" cy="69025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5355343" y="558800"/>
            <a:ext cx="6588301" cy="1379768"/>
          </a:xfrm>
        </p:spPr>
        <p:txBody>
          <a:bodyPr anchor="b"/>
          <a:lstStyle>
            <a:lvl1pPr>
              <a:defRPr sz="3200">
                <a:solidFill>
                  <a:schemeClr val="bg1"/>
                </a:solidFill>
                <a:latin typeface="Real Text Pro" charset="0"/>
                <a:ea typeface="Real Text Pro" charset="0"/>
                <a:cs typeface="Real Text Pro" charset="0"/>
              </a:defRPr>
            </a:lvl1pPr>
          </a:lstStyle>
          <a:p>
            <a:r>
              <a:rPr lang="en-US"/>
              <a:t>Title – Full Bleed Picture</a:t>
            </a:r>
          </a:p>
        </p:txBody>
      </p:sp>
      <p:sp>
        <p:nvSpPr>
          <p:cNvPr id="4" name="Text Placeholder 3"/>
          <p:cNvSpPr>
            <a:spLocks noGrp="1"/>
          </p:cNvSpPr>
          <p:nvPr>
            <p:ph type="body" sz="half" idx="2" hasCustomPrompt="1"/>
          </p:nvPr>
        </p:nvSpPr>
        <p:spPr>
          <a:xfrm>
            <a:off x="5355343" y="2159000"/>
            <a:ext cx="6588301" cy="3811588"/>
          </a:xfrm>
        </p:spPr>
        <p:txBody>
          <a:bodyPr/>
          <a:lstStyle>
            <a:lvl1pPr marL="285750" indent="-285750">
              <a:buFont typeface="Arial" panose="020B0604020202020204" pitchFamily="34" charset="0"/>
              <a:buChar char="•"/>
              <a:defRPr sz="1600">
                <a:solidFill>
                  <a:schemeClr val="bg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bg1"/>
                </a:solidFill>
              </a:defRPr>
            </a:lvl2pPr>
            <a:lvl3pPr marL="1085827" indent="-171450">
              <a:buFont typeface="Arial" panose="020B0604020202020204" pitchFamily="34" charset="0"/>
              <a:buChar char="•"/>
              <a:defRPr sz="1200">
                <a:solidFill>
                  <a:schemeClr val="bg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cxnSp>
        <p:nvCxnSpPr>
          <p:cNvPr id="8" name="Straight Connector 7"/>
          <p:cNvCxnSpPr>
            <a:cxnSpLocks/>
          </p:cNvCxnSpPr>
          <p:nvPr userDrawn="1"/>
        </p:nvCxnSpPr>
        <p:spPr>
          <a:xfrm>
            <a:off x="5353755" y="1917531"/>
            <a:ext cx="6589889"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
        <p:nvSpPr>
          <p:cNvPr id="7" name="Picture Placeholder 6">
            <a:extLst>
              <a:ext uri="{FF2B5EF4-FFF2-40B4-BE49-F238E27FC236}">
                <a16:creationId xmlns:a16="http://schemas.microsoft.com/office/drawing/2014/main" id="{8C42540C-E1DF-4747-A482-F000E036E307}"/>
              </a:ext>
            </a:extLst>
          </p:cNvPr>
          <p:cNvSpPr>
            <a:spLocks noGrp="1"/>
          </p:cNvSpPr>
          <p:nvPr>
            <p:ph type="pic" sz="quarter" idx="11" hasCustomPrompt="1"/>
          </p:nvPr>
        </p:nvSpPr>
        <p:spPr>
          <a:xfrm>
            <a:off x="-237244" y="-44532"/>
            <a:ext cx="5226933" cy="6947063"/>
          </a:xfrm>
        </p:spPr>
        <p:txBody>
          <a:bodyPr/>
          <a:lstStyle>
            <a:lvl1pPr marL="0" indent="0">
              <a:buNone/>
              <a:defRPr/>
            </a:lvl1pPr>
          </a:lstStyle>
          <a:p>
            <a:r>
              <a:rPr lang="en-US" dirty="0"/>
              <a:t>	</a:t>
            </a:r>
          </a:p>
          <a:p>
            <a:r>
              <a:rPr lang="en-US" dirty="0"/>
              <a:t>	</a:t>
            </a:r>
          </a:p>
        </p:txBody>
      </p:sp>
      <p:pic>
        <p:nvPicPr>
          <p:cNvPr id="10" name="Picture 9">
            <a:extLst>
              <a:ext uri="{FF2B5EF4-FFF2-40B4-BE49-F238E27FC236}">
                <a16:creationId xmlns:a16="http://schemas.microsoft.com/office/drawing/2014/main" id="{E683422E-96A1-C046-B5A3-EBB9EF54C189}"/>
              </a:ext>
            </a:extLst>
          </p:cNvPr>
          <p:cNvPicPr>
            <a:picLocks noChangeAspect="1"/>
          </p:cNvPicPr>
          <p:nvPr userDrawn="1"/>
        </p:nvPicPr>
        <p:blipFill>
          <a:blip r:embed="rId2"/>
          <a:stretch>
            <a:fillRect/>
          </a:stretch>
        </p:blipFill>
        <p:spPr>
          <a:xfrm>
            <a:off x="10604771" y="5559425"/>
            <a:ext cx="1079500" cy="830792"/>
          </a:xfrm>
          <a:prstGeom prst="rect">
            <a:avLst/>
          </a:prstGeom>
        </p:spPr>
      </p:pic>
      <p:pic>
        <p:nvPicPr>
          <p:cNvPr id="11" name="Picture 10">
            <a:extLst>
              <a:ext uri="{FF2B5EF4-FFF2-40B4-BE49-F238E27FC236}">
                <a16:creationId xmlns:a16="http://schemas.microsoft.com/office/drawing/2014/main" id="{0DAD9A3D-15F7-49C0-97B1-264E5136C406}"/>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402612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
        <p:nvSpPr>
          <p:cNvPr id="4" name="Title 3"/>
          <p:cNvSpPr>
            <a:spLocks noGrp="1"/>
          </p:cNvSpPr>
          <p:nvPr>
            <p:ph type="title" hasCustomPrompt="1"/>
          </p:nvPr>
        </p:nvSpPr>
        <p:spPr/>
        <p:txBody>
          <a:bodyPr/>
          <a:lstStyle>
            <a:lvl1pPr>
              <a:defRPr/>
            </a:lvl1pPr>
          </a:lstStyle>
          <a:p>
            <a:r>
              <a:rPr lang="en-US"/>
              <a:t>Title – Chart Example</a:t>
            </a:r>
          </a:p>
        </p:txBody>
      </p:sp>
      <p:sp>
        <p:nvSpPr>
          <p:cNvPr id="5" name="Chart Placeholder 4">
            <a:extLst>
              <a:ext uri="{FF2B5EF4-FFF2-40B4-BE49-F238E27FC236}">
                <a16:creationId xmlns:a16="http://schemas.microsoft.com/office/drawing/2014/main" id="{2C436304-74C6-2A49-A8C4-DA04D212BCAE}"/>
              </a:ext>
            </a:extLst>
          </p:cNvPr>
          <p:cNvSpPr>
            <a:spLocks noGrp="1"/>
          </p:cNvSpPr>
          <p:nvPr>
            <p:ph type="chart" sz="quarter" idx="11"/>
          </p:nvPr>
        </p:nvSpPr>
        <p:spPr>
          <a:xfrm>
            <a:off x="838200" y="1843088"/>
            <a:ext cx="10515600" cy="4248150"/>
          </a:xfrm>
        </p:spPr>
        <p:txBody>
          <a:bodyPr/>
          <a:lstStyle/>
          <a:p>
            <a:endParaRPr lang="en-US" dirty="0"/>
          </a:p>
        </p:txBody>
      </p:sp>
      <p:pic>
        <p:nvPicPr>
          <p:cNvPr id="7" name="Picture 6">
            <a:extLst>
              <a:ext uri="{FF2B5EF4-FFF2-40B4-BE49-F238E27FC236}">
                <a16:creationId xmlns:a16="http://schemas.microsoft.com/office/drawing/2014/main" id="{12B67A10-3760-48BE-8C32-55099AAAA60A}"/>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159365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rtArt">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
        <p:nvSpPr>
          <p:cNvPr id="4" name="Title 3"/>
          <p:cNvSpPr>
            <a:spLocks noGrp="1"/>
          </p:cNvSpPr>
          <p:nvPr>
            <p:ph type="title" hasCustomPrompt="1"/>
          </p:nvPr>
        </p:nvSpPr>
        <p:spPr/>
        <p:txBody>
          <a:bodyPr/>
          <a:lstStyle>
            <a:lvl1pPr>
              <a:defRPr/>
            </a:lvl1pPr>
          </a:lstStyle>
          <a:p>
            <a:r>
              <a:rPr lang="en-US"/>
              <a:t>Title – SmartArt Example</a:t>
            </a:r>
          </a:p>
        </p:txBody>
      </p:sp>
      <p:sp>
        <p:nvSpPr>
          <p:cNvPr id="6" name="SmartArt Placeholder 5">
            <a:extLst>
              <a:ext uri="{FF2B5EF4-FFF2-40B4-BE49-F238E27FC236}">
                <a16:creationId xmlns:a16="http://schemas.microsoft.com/office/drawing/2014/main" id="{12773BB6-5B99-1C4F-8F4B-472D3A76FEE3}"/>
              </a:ext>
            </a:extLst>
          </p:cNvPr>
          <p:cNvSpPr>
            <a:spLocks noGrp="1"/>
          </p:cNvSpPr>
          <p:nvPr>
            <p:ph type="dgm" sz="quarter" idx="11"/>
          </p:nvPr>
        </p:nvSpPr>
        <p:spPr>
          <a:xfrm>
            <a:off x="838200" y="1690688"/>
            <a:ext cx="10515600" cy="4665662"/>
          </a:xfrm>
        </p:spPr>
        <p:txBody>
          <a:bodyPr/>
          <a:lstStyle/>
          <a:p>
            <a:endParaRPr lang="en-US" dirty="0"/>
          </a:p>
        </p:txBody>
      </p:sp>
      <p:pic>
        <p:nvPicPr>
          <p:cNvPr id="7" name="Picture 6">
            <a:extLst>
              <a:ext uri="{FF2B5EF4-FFF2-40B4-BE49-F238E27FC236}">
                <a16:creationId xmlns:a16="http://schemas.microsoft.com/office/drawing/2014/main" id="{362B388B-1B5A-4402-9486-3D271E6651CB}"/>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627101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
        <p:nvSpPr>
          <p:cNvPr id="4" name="Title 3"/>
          <p:cNvSpPr>
            <a:spLocks noGrp="1"/>
          </p:cNvSpPr>
          <p:nvPr>
            <p:ph type="title" hasCustomPrompt="1"/>
          </p:nvPr>
        </p:nvSpPr>
        <p:spPr/>
        <p:txBody>
          <a:bodyPr/>
          <a:lstStyle>
            <a:lvl1pPr>
              <a:defRPr/>
            </a:lvl1pPr>
          </a:lstStyle>
          <a:p>
            <a:r>
              <a:rPr lang="en-US"/>
              <a:t>Title – Table Example</a:t>
            </a:r>
          </a:p>
        </p:txBody>
      </p:sp>
      <p:sp>
        <p:nvSpPr>
          <p:cNvPr id="5" name="Table Placeholder 4">
            <a:extLst>
              <a:ext uri="{FF2B5EF4-FFF2-40B4-BE49-F238E27FC236}">
                <a16:creationId xmlns:a16="http://schemas.microsoft.com/office/drawing/2014/main" id="{4836C344-5A38-7644-96BD-E1AA1C795819}"/>
              </a:ext>
            </a:extLst>
          </p:cNvPr>
          <p:cNvSpPr>
            <a:spLocks noGrp="1"/>
          </p:cNvSpPr>
          <p:nvPr>
            <p:ph type="tbl" sz="quarter" idx="11"/>
          </p:nvPr>
        </p:nvSpPr>
        <p:spPr>
          <a:xfrm>
            <a:off x="838200" y="1690688"/>
            <a:ext cx="10515600" cy="4410075"/>
          </a:xfrm>
        </p:spPr>
        <p:txBody>
          <a:bodyPr/>
          <a:lstStyle/>
          <a:p>
            <a:endParaRPr lang="en-US" dirty="0"/>
          </a:p>
        </p:txBody>
      </p:sp>
      <p:pic>
        <p:nvPicPr>
          <p:cNvPr id="7" name="Picture 6">
            <a:extLst>
              <a:ext uri="{FF2B5EF4-FFF2-40B4-BE49-F238E27FC236}">
                <a16:creationId xmlns:a16="http://schemas.microsoft.com/office/drawing/2014/main" id="{CD27A729-F449-4FB6-B3ED-60CC76BC8A6F}"/>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405973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2">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831851" y="1709740"/>
            <a:ext cx="5824589" cy="2852737"/>
          </a:xfrm>
        </p:spPr>
        <p:txBody>
          <a:bodyPr anchor="b"/>
          <a:lstStyle>
            <a:lvl1pPr>
              <a:defRPr sz="6000">
                <a:solidFill>
                  <a:schemeClr val="tx1"/>
                </a:solidFill>
              </a:defRPr>
            </a:lvl1pPr>
          </a:lstStyle>
          <a:p>
            <a:r>
              <a:rPr lang="en-US"/>
              <a:t>Click to edit Master title style</a:t>
            </a:r>
          </a:p>
        </p:txBody>
      </p:sp>
      <p:sp>
        <p:nvSpPr>
          <p:cNvPr id="9"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pic>
        <p:nvPicPr>
          <p:cNvPr id="10" name="Picture 9"/>
          <p:cNvPicPr>
            <a:picLocks noChangeAspect="1"/>
          </p:cNvPicPr>
          <p:nvPr userDrawn="1"/>
        </p:nvPicPr>
        <p:blipFill>
          <a:blip r:embed="rId2"/>
          <a:stretch>
            <a:fillRect/>
          </a:stretch>
        </p:blipFill>
        <p:spPr>
          <a:xfrm>
            <a:off x="7404101" y="368300"/>
            <a:ext cx="4552951" cy="632505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_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Thank You!</a:t>
            </a:r>
          </a:p>
        </p:txBody>
      </p:sp>
      <p:cxnSp>
        <p:nvCxnSpPr>
          <p:cNvPr id="5" name="Straight Connector 4"/>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4509995" y="3528579"/>
            <a:ext cx="3505201" cy="2336801"/>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_Dark">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Thank You!</a:t>
            </a:r>
          </a:p>
        </p:txBody>
      </p:sp>
      <p:cxnSp>
        <p:nvCxnSpPr>
          <p:cNvPr id="10" name="Straight Connector 9"/>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stretch>
            <a:fillRect/>
          </a:stretch>
        </p:blipFill>
        <p:spPr>
          <a:xfrm>
            <a:off x="4509993" y="3528578"/>
            <a:ext cx="3505203" cy="2336801"/>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Slide1">
    <p:bg>
      <p:bgRef idx="1001">
        <a:schemeClr val="bg1"/>
      </p:bgRef>
    </p:bg>
    <p:spTree>
      <p:nvGrpSpPr>
        <p:cNvPr id="1" name=""/>
        <p:cNvGrpSpPr/>
        <p:nvPr/>
      </p:nvGrpSpPr>
      <p:grpSpPr>
        <a:xfrm>
          <a:off x="0" y="0"/>
          <a:ext cx="0" cy="0"/>
          <a:chOff x="0" y="0"/>
          <a:chExt cx="0" cy="0"/>
        </a:xfrm>
      </p:grpSpPr>
      <p:sp>
        <p:nvSpPr>
          <p:cNvPr id="6" name="Title 1"/>
          <p:cNvSpPr>
            <a:spLocks noGrp="1"/>
          </p:cNvSpPr>
          <p:nvPr>
            <p:ph type="ctrTitle"/>
          </p:nvPr>
        </p:nvSpPr>
        <p:spPr>
          <a:xfrm>
            <a:off x="631373" y="1122363"/>
            <a:ext cx="6096807" cy="2038526"/>
          </a:xfrm>
        </p:spPr>
        <p:txBody>
          <a:bodyPr anchor="b"/>
          <a:lstStyle>
            <a:lvl1pPr algn="l">
              <a:defRPr sz="6000">
                <a:latin typeface="Real Head Pro" charset="0"/>
                <a:ea typeface="Real Head Pro" charset="0"/>
                <a:cs typeface="Real Head Pro" charset="0"/>
              </a:defRPr>
            </a:lvl1pPr>
          </a:lstStyle>
          <a:p>
            <a:r>
              <a:rPr lang="en-US"/>
              <a:t>Click to edit Master title style</a:t>
            </a:r>
          </a:p>
        </p:txBody>
      </p:sp>
      <p:sp>
        <p:nvSpPr>
          <p:cNvPr id="7" name="Subtitle 2"/>
          <p:cNvSpPr>
            <a:spLocks noGrp="1"/>
          </p:cNvSpPr>
          <p:nvPr>
            <p:ph type="subTitle" idx="1"/>
          </p:nvPr>
        </p:nvSpPr>
        <p:spPr>
          <a:xfrm>
            <a:off x="631373" y="3376260"/>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3C37B0A4-4810-9B4F-998C-6AF20A816489}"/>
              </a:ext>
            </a:extLst>
          </p:cNvPr>
          <p:cNvPicPr>
            <a:picLocks noChangeAspect="1"/>
          </p:cNvPicPr>
          <p:nvPr userDrawn="1"/>
        </p:nvPicPr>
        <p:blipFill>
          <a:blip r:embed="rId2"/>
          <a:stretch>
            <a:fillRect/>
          </a:stretch>
        </p:blipFill>
        <p:spPr>
          <a:xfrm>
            <a:off x="6318913" y="1596789"/>
            <a:ext cx="6637296" cy="6637296"/>
          </a:xfrm>
          <a:prstGeom prst="rect">
            <a:avLst/>
          </a:prstGeom>
        </p:spPr>
      </p:pic>
    </p:spTree>
    <p:extLst>
      <p:ext uri="{BB962C8B-B14F-4D97-AF65-F5344CB8AC3E}">
        <p14:creationId xmlns:p14="http://schemas.microsoft.com/office/powerpoint/2010/main" val="240010176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Slide2">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831851" y="1709740"/>
            <a:ext cx="5824589" cy="2852737"/>
          </a:xfrm>
        </p:spPr>
        <p:txBody>
          <a:bodyPr anchor="b"/>
          <a:lstStyle>
            <a:lvl1pPr>
              <a:defRPr sz="6000">
                <a:solidFill>
                  <a:schemeClr val="tx1"/>
                </a:solidFill>
              </a:defRPr>
            </a:lvl1pPr>
          </a:lstStyle>
          <a:p>
            <a:r>
              <a:rPr lang="en-US"/>
              <a:t>Click to edit Master title style</a:t>
            </a:r>
          </a:p>
        </p:txBody>
      </p:sp>
      <p:sp>
        <p:nvSpPr>
          <p:cNvPr id="9"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pic>
        <p:nvPicPr>
          <p:cNvPr id="10" name="Picture 9"/>
          <p:cNvPicPr>
            <a:picLocks noChangeAspect="1"/>
          </p:cNvPicPr>
          <p:nvPr userDrawn="1"/>
        </p:nvPicPr>
        <p:blipFill>
          <a:blip r:embed="rId2"/>
          <a:stretch>
            <a:fillRect/>
          </a:stretch>
        </p:blipFill>
        <p:spPr>
          <a:xfrm>
            <a:off x="7404101" y="368300"/>
            <a:ext cx="4552951" cy="6325056"/>
          </a:xfrm>
          <a:prstGeom prst="rect">
            <a:avLst/>
          </a:prstGeom>
        </p:spPr>
      </p:pic>
    </p:spTree>
    <p:extLst>
      <p:ext uri="{BB962C8B-B14F-4D97-AF65-F5344CB8AC3E}">
        <p14:creationId xmlns:p14="http://schemas.microsoft.com/office/powerpoint/2010/main" val="96311033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Slide1b">
    <p:bg>
      <p:bgRef idx="1001">
        <a:schemeClr val="bg1"/>
      </p:bgRef>
    </p:bg>
    <p:spTree>
      <p:nvGrpSpPr>
        <p:cNvPr id="1" name=""/>
        <p:cNvGrpSpPr/>
        <p:nvPr/>
      </p:nvGrpSpPr>
      <p:grpSpPr>
        <a:xfrm>
          <a:off x="0" y="0"/>
          <a:ext cx="0" cy="0"/>
          <a:chOff x="0" y="0"/>
          <a:chExt cx="0" cy="0"/>
        </a:xfrm>
      </p:grpSpPr>
      <p:sp>
        <p:nvSpPr>
          <p:cNvPr id="11" name="Title 1"/>
          <p:cNvSpPr>
            <a:spLocks noGrp="1"/>
          </p:cNvSpPr>
          <p:nvPr>
            <p:ph type="ctrTitle"/>
          </p:nvPr>
        </p:nvSpPr>
        <p:spPr>
          <a:xfrm>
            <a:off x="631373" y="1122363"/>
            <a:ext cx="6096807" cy="2387600"/>
          </a:xfrm>
        </p:spPr>
        <p:txBody>
          <a:bodyPr anchor="b"/>
          <a:lstStyle>
            <a:lvl1pPr algn="l">
              <a:defRPr sz="6000">
                <a:latin typeface="Real Head Pro" charset="0"/>
                <a:ea typeface="Real Head Pro" charset="0"/>
                <a:cs typeface="Real Head Pro" charset="0"/>
              </a:defRPr>
            </a:lvl1pPr>
          </a:lstStyle>
          <a:p>
            <a:r>
              <a:rPr lang="en-US"/>
              <a:t>Click to edit Master title style</a:t>
            </a:r>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04D5C361-C930-D14F-86CB-4BC427DEAC21}"/>
              </a:ext>
            </a:extLst>
          </p:cNvPr>
          <p:cNvPicPr>
            <a:picLocks noChangeAspect="1"/>
          </p:cNvPicPr>
          <p:nvPr userDrawn="1"/>
        </p:nvPicPr>
        <p:blipFill>
          <a:blip r:embed="rId2"/>
          <a:stretch>
            <a:fillRect/>
          </a:stretch>
        </p:blipFill>
        <p:spPr>
          <a:xfrm>
            <a:off x="5934531" y="1248552"/>
            <a:ext cx="7075199" cy="7075199"/>
          </a:xfrm>
          <a:prstGeom prst="rect">
            <a:avLst/>
          </a:prstGeom>
        </p:spPr>
      </p:pic>
    </p:spTree>
    <p:extLst>
      <p:ext uri="{BB962C8B-B14F-4D97-AF65-F5344CB8AC3E}">
        <p14:creationId xmlns:p14="http://schemas.microsoft.com/office/powerpoint/2010/main" val="180584490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Slide2b">
    <p:bg>
      <p:bgRef idx="1001">
        <a:schemeClr val="bg1"/>
      </p:bgRef>
    </p:bg>
    <p:spTree>
      <p:nvGrpSpPr>
        <p:cNvPr id="1" name=""/>
        <p:cNvGrpSpPr/>
        <p:nvPr/>
      </p:nvGrpSpPr>
      <p:grpSpPr>
        <a:xfrm>
          <a:off x="0" y="0"/>
          <a:ext cx="0" cy="0"/>
          <a:chOff x="0" y="0"/>
          <a:chExt cx="0" cy="0"/>
        </a:xfrm>
      </p:grpSpPr>
      <p:sp>
        <p:nvSpPr>
          <p:cNvPr id="10" name="Title 1"/>
          <p:cNvSpPr>
            <a:spLocks noGrp="1"/>
          </p:cNvSpPr>
          <p:nvPr>
            <p:ph type="title"/>
          </p:nvPr>
        </p:nvSpPr>
        <p:spPr>
          <a:xfrm>
            <a:off x="831851" y="1709740"/>
            <a:ext cx="5824589" cy="2852737"/>
          </a:xfrm>
        </p:spPr>
        <p:txBody>
          <a:bodyPr anchor="b"/>
          <a:lstStyle>
            <a:lvl1pPr>
              <a:defRPr sz="6000">
                <a:solidFill>
                  <a:schemeClr val="tx1"/>
                </a:solidFill>
              </a:defRPr>
            </a:lvl1pPr>
          </a:lstStyle>
          <a:p>
            <a:r>
              <a:rPr lang="en-US"/>
              <a:t>Click to edit Master title style</a:t>
            </a:r>
          </a:p>
        </p:txBody>
      </p:sp>
      <p:sp>
        <p:nvSpPr>
          <p:cNvPr id="11"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pic>
        <p:nvPicPr>
          <p:cNvPr id="2" name="Picture 1"/>
          <p:cNvPicPr>
            <a:picLocks noChangeAspect="1"/>
          </p:cNvPicPr>
          <p:nvPr userDrawn="1"/>
        </p:nvPicPr>
        <p:blipFill>
          <a:blip r:embed="rId2"/>
          <a:stretch>
            <a:fillRect/>
          </a:stretch>
        </p:blipFill>
        <p:spPr>
          <a:xfrm>
            <a:off x="7404101" y="368300"/>
            <a:ext cx="4552951" cy="6325056"/>
          </a:xfrm>
          <a:prstGeom prst="rect">
            <a:avLst/>
          </a:prstGeom>
        </p:spPr>
      </p:pic>
    </p:spTree>
    <p:extLst>
      <p:ext uri="{BB962C8B-B14F-4D97-AF65-F5344CB8AC3E}">
        <p14:creationId xmlns:p14="http://schemas.microsoft.com/office/powerpoint/2010/main" val="168334530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Slide1c">
    <p:bg>
      <p:bgRef idx="1001">
        <a:schemeClr val="bg1"/>
      </p:bgRef>
    </p:bg>
    <p:spTree>
      <p:nvGrpSpPr>
        <p:cNvPr id="1" name=""/>
        <p:cNvGrpSpPr/>
        <p:nvPr/>
      </p:nvGrpSpPr>
      <p:grpSpPr>
        <a:xfrm>
          <a:off x="0" y="0"/>
          <a:ext cx="0" cy="0"/>
          <a:chOff x="0" y="0"/>
          <a:chExt cx="0" cy="0"/>
        </a:xfrm>
      </p:grpSpPr>
      <p:sp>
        <p:nvSpPr>
          <p:cNvPr id="11" name="Title 1"/>
          <p:cNvSpPr>
            <a:spLocks noGrp="1"/>
          </p:cNvSpPr>
          <p:nvPr>
            <p:ph type="ctrTitle"/>
          </p:nvPr>
        </p:nvSpPr>
        <p:spPr>
          <a:xfrm>
            <a:off x="631373" y="1122363"/>
            <a:ext cx="6096807" cy="2387600"/>
          </a:xfrm>
        </p:spPr>
        <p:txBody>
          <a:bodyPr anchor="b"/>
          <a:lstStyle>
            <a:lvl1pPr algn="l">
              <a:defRPr sz="6000">
                <a:latin typeface="Real Head Pro" charset="0"/>
                <a:ea typeface="Real Head Pro" charset="0"/>
                <a:cs typeface="Real Head Pro" charset="0"/>
              </a:defRPr>
            </a:lvl1pPr>
          </a:lstStyle>
          <a:p>
            <a:r>
              <a:rPr lang="en-US"/>
              <a:t>Click to edit Master title style</a:t>
            </a:r>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AA7869F9-CB14-FF4B-ADA3-C32AF9509A80}"/>
              </a:ext>
            </a:extLst>
          </p:cNvPr>
          <p:cNvPicPr>
            <a:picLocks noChangeAspect="1"/>
          </p:cNvPicPr>
          <p:nvPr userDrawn="1"/>
        </p:nvPicPr>
        <p:blipFill>
          <a:blip r:embed="rId2"/>
          <a:stretch>
            <a:fillRect/>
          </a:stretch>
        </p:blipFill>
        <p:spPr>
          <a:xfrm>
            <a:off x="5936610" y="1248551"/>
            <a:ext cx="7075199" cy="7075199"/>
          </a:xfrm>
          <a:prstGeom prst="rect">
            <a:avLst/>
          </a:prstGeom>
        </p:spPr>
      </p:pic>
    </p:spTree>
    <p:extLst>
      <p:ext uri="{BB962C8B-B14F-4D97-AF65-F5344CB8AC3E}">
        <p14:creationId xmlns:p14="http://schemas.microsoft.com/office/powerpoint/2010/main" val="404783981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en-US"/>
              <a:t>Section Page</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Subtitle</a:t>
            </a:r>
          </a:p>
        </p:txBody>
      </p:sp>
      <p:cxnSp>
        <p:nvCxnSpPr>
          <p:cNvPr id="5" name="Straight Connector 4"/>
          <p:cNvCxnSpPr/>
          <p:nvPr userDrawn="1"/>
        </p:nvCxnSpPr>
        <p:spPr>
          <a:xfrm>
            <a:off x="838200" y="4515556"/>
            <a:ext cx="98298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9E93FD8-7BE2-4627-80AB-C99E0304F22B}"/>
              </a:ext>
            </a:extLst>
          </p:cNvPr>
          <p:cNvPicPr>
            <a:picLocks noChangeAspect="1"/>
          </p:cNvPicPr>
          <p:nvPr userDrawn="1"/>
        </p:nvPicPr>
        <p:blipFill rotWithShape="1">
          <a:blip r:embed="rId2"/>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2260995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_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838201"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838200" y="302419"/>
            <a:ext cx="10515600"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pic>
        <p:nvPicPr>
          <p:cNvPr id="9" name="Picture 8"/>
          <p:cNvPicPr>
            <a:picLocks noChangeAspect="1"/>
          </p:cNvPicPr>
          <p:nvPr userDrawn="1"/>
        </p:nvPicPr>
        <p:blipFill>
          <a:blip r:embed="rId2"/>
          <a:stretch>
            <a:fillRect/>
          </a:stretch>
        </p:blipFill>
        <p:spPr>
          <a:xfrm>
            <a:off x="10604771" y="5559425"/>
            <a:ext cx="1079500" cy="830792"/>
          </a:xfrm>
          <a:prstGeom prst="rect">
            <a:avLst/>
          </a:prstGeom>
        </p:spPr>
      </p:pic>
      <p:sp>
        <p:nvSpPr>
          <p:cNvPr id="4" name="Slide Number Placeholder 3"/>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pic>
        <p:nvPicPr>
          <p:cNvPr id="7" name="Picture 6">
            <a:extLst>
              <a:ext uri="{FF2B5EF4-FFF2-40B4-BE49-F238E27FC236}">
                <a16:creationId xmlns:a16="http://schemas.microsoft.com/office/drawing/2014/main" id="{9E21A414-5D80-4BF0-BD2B-03FC8EDF53B8}"/>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1199170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_Black">
    <p:bg>
      <p:bgRef idx="1001">
        <a:schemeClr val="bg1"/>
      </p:bgRef>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1"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38200" y="302419"/>
            <a:ext cx="10515600"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pic>
        <p:nvPicPr>
          <p:cNvPr id="8" name="Picture 7"/>
          <p:cNvPicPr>
            <a:picLocks noChangeAspect="1"/>
          </p:cNvPicPr>
          <p:nvPr userDrawn="1"/>
        </p:nvPicPr>
        <p:blipFill>
          <a:blip r:embed="rId2"/>
          <a:stretch>
            <a:fillRect/>
          </a:stretch>
        </p:blipFill>
        <p:spPr>
          <a:xfrm>
            <a:off x="10604771" y="5559425"/>
            <a:ext cx="1079500" cy="830792"/>
          </a:xfrm>
          <a:prstGeom prst="rect">
            <a:avLst/>
          </a:prstGeom>
        </p:spPr>
      </p:pic>
      <p:sp>
        <p:nvSpPr>
          <p:cNvPr id="10" name="Slide Number Placeholder 3"/>
          <p:cNvSpPr>
            <a:spLocks noGrp="1"/>
          </p:cNvSpPr>
          <p:nvPr>
            <p:ph type="sldNum" sz="quarter" idx="4"/>
          </p:nvPr>
        </p:nvSpPr>
        <p:spPr>
          <a:xfrm>
            <a:off x="9017000" y="6356352"/>
            <a:ext cx="2743200" cy="365125"/>
          </a:xfrm>
          <a:prstGeom prst="rect">
            <a:avLst/>
          </a:prstGeom>
        </p:spPr>
        <p:txBody>
          <a:bodyPr vert="horz" lIns="91440" tIns="45720" rIns="91440" bIns="45720" rtlCol="0" anchor="ctr"/>
          <a:lstStyle>
            <a:lvl1pPr algn="r">
              <a:defRPr sz="1200">
                <a:solidFill>
                  <a:schemeClr val="tx1">
                    <a:lumMod val="75000"/>
                  </a:schemeClr>
                </a:solidFill>
              </a:defRPr>
            </a:lvl1pPr>
          </a:lstStyle>
          <a:p>
            <a:fld id="{2BE017B6-6466-CA44-A203-DCC007137B39}" type="slidenum">
              <a:rPr lang="en-US" smtClean="0"/>
              <a:pPr/>
              <a:t>‹#›</a:t>
            </a:fld>
            <a:endParaRPr lang="en-US" dirty="0"/>
          </a:p>
        </p:txBody>
      </p:sp>
    </p:spTree>
    <p:extLst>
      <p:ext uri="{BB962C8B-B14F-4D97-AF65-F5344CB8AC3E}">
        <p14:creationId xmlns:p14="http://schemas.microsoft.com/office/powerpoint/2010/main" val="23657739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lide1b">
    <p:bg>
      <p:bgRef idx="1001">
        <a:schemeClr val="bg1"/>
      </p:bgRef>
    </p:bg>
    <p:spTree>
      <p:nvGrpSpPr>
        <p:cNvPr id="1" name=""/>
        <p:cNvGrpSpPr/>
        <p:nvPr/>
      </p:nvGrpSpPr>
      <p:grpSpPr>
        <a:xfrm>
          <a:off x="0" y="0"/>
          <a:ext cx="0" cy="0"/>
          <a:chOff x="0" y="0"/>
          <a:chExt cx="0" cy="0"/>
        </a:xfrm>
      </p:grpSpPr>
      <p:sp>
        <p:nvSpPr>
          <p:cNvPr id="11" name="Title 1"/>
          <p:cNvSpPr>
            <a:spLocks noGrp="1"/>
          </p:cNvSpPr>
          <p:nvPr>
            <p:ph type="ctrTitle"/>
          </p:nvPr>
        </p:nvSpPr>
        <p:spPr>
          <a:xfrm>
            <a:off x="631373" y="1122363"/>
            <a:ext cx="6096807" cy="2387600"/>
          </a:xfrm>
        </p:spPr>
        <p:txBody>
          <a:bodyPr anchor="b"/>
          <a:lstStyle>
            <a:lvl1pPr algn="l">
              <a:defRPr sz="6000">
                <a:latin typeface="Real Head Pro" charset="0"/>
                <a:ea typeface="Real Head Pro" charset="0"/>
                <a:cs typeface="Real Head Pro" charset="0"/>
              </a:defRPr>
            </a:lvl1pPr>
          </a:lstStyle>
          <a:p>
            <a:r>
              <a:rPr lang="en-US"/>
              <a:t>Click to edit Master title style</a:t>
            </a:r>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04D5C361-C930-D14F-86CB-4BC427DEAC21}"/>
              </a:ext>
            </a:extLst>
          </p:cNvPr>
          <p:cNvPicPr>
            <a:picLocks noChangeAspect="1"/>
          </p:cNvPicPr>
          <p:nvPr userDrawn="1"/>
        </p:nvPicPr>
        <p:blipFill>
          <a:blip r:embed="rId2"/>
          <a:stretch>
            <a:fillRect/>
          </a:stretch>
        </p:blipFill>
        <p:spPr>
          <a:xfrm>
            <a:off x="5934531" y="1248552"/>
            <a:ext cx="7075199" cy="707519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lumn_a">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365127"/>
            <a:ext cx="4944533" cy="1325563"/>
          </a:xfrm>
        </p:spPr>
        <p:txBody>
          <a:bodyPr/>
          <a:lstStyle>
            <a:lvl1pPr>
              <a:defRPr>
                <a:solidFill>
                  <a:schemeClr val="bg1"/>
                </a:solidFill>
                <a:latin typeface="Real Head Pro" charset="0"/>
                <a:ea typeface="Real Head Pro" charset="0"/>
                <a:cs typeface="Real Head Pro" charset="0"/>
              </a:defRPr>
            </a:lvl1pPr>
          </a:lstStyle>
          <a:p>
            <a:r>
              <a:rPr lang="en-US"/>
              <a:t>Click to edit Master title style</a:t>
            </a:r>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5995" y="1825625"/>
            <a:ext cx="5181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604771" y="5559425"/>
            <a:ext cx="1079500" cy="830792"/>
          </a:xfrm>
          <a:prstGeom prst="rect">
            <a:avLst/>
          </a:prstGeom>
        </p:spPr>
      </p:pic>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extLst>
      <p:ext uri="{BB962C8B-B14F-4D97-AF65-F5344CB8AC3E}">
        <p14:creationId xmlns:p14="http://schemas.microsoft.com/office/powerpoint/2010/main" val="1955349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_b">
    <p:spTree>
      <p:nvGrpSpPr>
        <p:cNvPr id="1" name=""/>
        <p:cNvGrpSpPr/>
        <p:nvPr/>
      </p:nvGrpSpPr>
      <p:grpSpPr>
        <a:xfrm>
          <a:off x="0" y="0"/>
          <a:ext cx="0" cy="0"/>
          <a:chOff x="0" y="0"/>
          <a:chExt cx="0" cy="0"/>
        </a:xfrm>
      </p:grpSpPr>
      <p:sp>
        <p:nvSpPr>
          <p:cNvPr id="10" name="Rectangle 9"/>
          <p:cNvSpPr/>
          <p:nvPr userDrawn="1"/>
        </p:nvSpPr>
        <p:spPr>
          <a:xfrm>
            <a:off x="609600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11" name="Title 1"/>
          <p:cNvSpPr>
            <a:spLocks noGrp="1"/>
          </p:cNvSpPr>
          <p:nvPr>
            <p:ph type="title"/>
          </p:nvPr>
        </p:nvSpPr>
        <p:spPr>
          <a:xfrm>
            <a:off x="838200" y="365127"/>
            <a:ext cx="4944533"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2"/>
          </p:nvPr>
        </p:nvSpPr>
        <p:spPr>
          <a:xfrm>
            <a:off x="6553200" y="1825625"/>
            <a:ext cx="5181600"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stretch>
            <a:fillRect/>
          </a:stretch>
        </p:blipFill>
        <p:spPr>
          <a:xfrm>
            <a:off x="838201" y="6397397"/>
            <a:ext cx="2688771" cy="240173"/>
          </a:xfrm>
          <a:prstGeom prst="rect">
            <a:avLst/>
          </a:prstGeom>
        </p:spPr>
      </p:pic>
      <p:cxnSp>
        <p:nvCxnSpPr>
          <p:cNvPr id="16" name="Straight Connector 15"/>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pic>
        <p:nvPicPr>
          <p:cNvPr id="15" name="Picture 14">
            <a:extLst>
              <a:ext uri="{FF2B5EF4-FFF2-40B4-BE49-F238E27FC236}">
                <a16:creationId xmlns:a16="http://schemas.microsoft.com/office/drawing/2014/main" id="{44B0735D-83A4-4F8E-9F91-3FB40D79E95A}"/>
              </a:ext>
            </a:extLst>
          </p:cNvPr>
          <p:cNvPicPr>
            <a:picLocks noChangeAspect="1"/>
          </p:cNvPicPr>
          <p:nvPr userDrawn="1"/>
        </p:nvPicPr>
        <p:blipFill rotWithShape="1">
          <a:blip r:embed="rId4"/>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553888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_dar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365127"/>
            <a:ext cx="4944533" cy="1325563"/>
          </a:xfrm>
        </p:spPr>
        <p:txBody>
          <a:bodyPr/>
          <a:lstStyle>
            <a:lvl1pPr>
              <a:defRPr>
                <a:solidFill>
                  <a:schemeClr val="bg1"/>
                </a:solidFill>
                <a:latin typeface="Real Head Pro" charset="0"/>
                <a:ea typeface="Real Head Pro" charset="0"/>
                <a:cs typeface="Real Head Pro" charset="0"/>
              </a:defRPr>
            </a:lvl1pPr>
          </a:lstStyle>
          <a:p>
            <a:r>
              <a:rPr lang="en-US"/>
              <a:t>Click to edit Master title style</a:t>
            </a:r>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0"/>
          </p:nvPr>
        </p:nvSpPr>
        <p:spPr>
          <a:xfrm>
            <a:off x="6535995"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6150761" y="1825625"/>
            <a:ext cx="0" cy="4571772"/>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10604771" y="5559425"/>
            <a:ext cx="1079500" cy="830792"/>
          </a:xfrm>
          <a:prstGeom prst="rect">
            <a:avLst/>
          </a:prstGeom>
        </p:spPr>
      </p:pic>
      <p:sp>
        <p:nvSpPr>
          <p:cNvPr id="4" name="Slide Number Placeholder 3"/>
          <p:cNvSpPr>
            <a:spLocks noGrp="1"/>
          </p:cNvSpPr>
          <p:nvPr>
            <p:ph type="sldNum" sz="quarter" idx="11"/>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extLst>
      <p:ext uri="{BB962C8B-B14F-4D97-AF65-F5344CB8AC3E}">
        <p14:creationId xmlns:p14="http://schemas.microsoft.com/office/powerpoint/2010/main" val="4206803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_light">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7"/>
            <a:ext cx="4944533"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stretch>
            <a:fillRect/>
          </a:stretch>
        </p:blipFill>
        <p:spPr>
          <a:xfrm>
            <a:off x="838201" y="6397397"/>
            <a:ext cx="2688771" cy="240173"/>
          </a:xfrm>
          <a:prstGeom prst="rect">
            <a:avLst/>
          </a:prstGeom>
        </p:spPr>
      </p:pic>
      <p:cxnSp>
        <p:nvCxnSpPr>
          <p:cNvPr id="16" name="Straight Connector 15"/>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150761" y="1825625"/>
            <a:ext cx="0" cy="4571772"/>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sz="half" idx="10"/>
          </p:nvPr>
        </p:nvSpPr>
        <p:spPr>
          <a:xfrm>
            <a:off x="6553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ChangeAspect="1"/>
          </p:cNvPicPr>
          <p:nvPr userDrawn="1"/>
        </p:nvPicPr>
        <p:blipFill>
          <a:blip r:embed="rId3"/>
          <a:stretch>
            <a:fillRect/>
          </a:stretch>
        </p:blipFill>
        <p:spPr>
          <a:xfrm>
            <a:off x="10604771" y="5559425"/>
            <a:ext cx="1079500" cy="830792"/>
          </a:xfrm>
          <a:prstGeom prst="rect">
            <a:avLst/>
          </a:prstGeom>
        </p:spPr>
      </p:pic>
      <p:sp>
        <p:nvSpPr>
          <p:cNvPr id="2" name="Slide Number Placeholder 1"/>
          <p:cNvSpPr>
            <a:spLocks noGrp="1"/>
          </p:cNvSpPr>
          <p:nvPr>
            <p:ph type="sldNum" sz="quarter" idx="11"/>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pic>
        <p:nvPicPr>
          <p:cNvPr id="10" name="Picture 9">
            <a:extLst>
              <a:ext uri="{FF2B5EF4-FFF2-40B4-BE49-F238E27FC236}">
                <a16:creationId xmlns:a16="http://schemas.microsoft.com/office/drawing/2014/main" id="{3F44B684-5082-42DC-8B31-9B41E69F70B2}"/>
              </a:ext>
            </a:extLst>
          </p:cNvPr>
          <p:cNvPicPr>
            <a:picLocks noChangeAspect="1"/>
          </p:cNvPicPr>
          <p:nvPr userDrawn="1"/>
        </p:nvPicPr>
        <p:blipFill rotWithShape="1">
          <a:blip r:embed="rId4"/>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132594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Image_a">
    <p:spTree>
      <p:nvGrpSpPr>
        <p:cNvPr id="1" name=""/>
        <p:cNvGrpSpPr/>
        <p:nvPr/>
      </p:nvGrpSpPr>
      <p:grpSpPr>
        <a:xfrm>
          <a:off x="0" y="0"/>
          <a:ext cx="0" cy="0"/>
          <a:chOff x="0" y="0"/>
          <a:chExt cx="0" cy="0"/>
        </a:xfrm>
      </p:grpSpPr>
      <p:sp>
        <p:nvSpPr>
          <p:cNvPr id="9" name="Rectangle 8"/>
          <p:cNvSpPr/>
          <p:nvPr userDrawn="1"/>
        </p:nvSpPr>
        <p:spPr>
          <a:xfrm>
            <a:off x="4974772" y="0"/>
            <a:ext cx="721722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4" name="Text Placeholder 3"/>
          <p:cNvSpPr>
            <a:spLocks noGrp="1"/>
          </p:cNvSpPr>
          <p:nvPr>
            <p:ph type="body" sz="half" idx="2" hasCustomPrompt="1"/>
          </p:nvPr>
        </p:nvSpPr>
        <p:spPr>
          <a:xfrm>
            <a:off x="839788" y="2057400"/>
            <a:ext cx="3932237" cy="3811588"/>
          </a:xfrm>
        </p:spPr>
        <p:txBody>
          <a:bodyPr/>
          <a:lstStyle>
            <a:lvl1pPr marL="285750" indent="-285750">
              <a:buFont typeface="Arial" panose="020B0604020202020204" pitchFamily="34" charset="0"/>
              <a:buChar char="•"/>
              <a:defRPr sz="1600">
                <a:latin typeface="Real Text Pro" charset="0"/>
                <a:ea typeface="Real Text Pro" charset="0"/>
                <a:cs typeface="Real Text Pro" charset="0"/>
              </a:defRPr>
            </a:lvl1pPr>
            <a:lvl2pPr marL="742939" indent="-285750">
              <a:buFont typeface="Arial" panose="020B0604020202020204" pitchFamily="34" charset="0"/>
              <a:buChar char="•"/>
              <a:defRPr sz="1400"/>
            </a:lvl2pPr>
            <a:lvl3pPr marL="1085827" indent="-171450">
              <a:buFont typeface="Arial" panose="020B0604020202020204" pitchFamily="34" charset="0"/>
              <a:buChar char="•"/>
              <a:defRPr sz="1200"/>
            </a:lvl3pPr>
            <a:lvl4pPr marL="1543016" indent="-171450">
              <a:buFont typeface="Arial" panose="020B0604020202020204" pitchFamily="34" charset="0"/>
              <a:buChar char="•"/>
              <a:defRPr sz="1000"/>
            </a:lvl4pPr>
            <a:lvl5pPr marL="2000204" indent="-171450">
              <a:buFont typeface="Arial" panose="020B0604020202020204" pitchFamily="34" charset="0"/>
              <a:buChar char="•"/>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sp>
        <p:nvSpPr>
          <p:cNvPr id="7" name="Title 1"/>
          <p:cNvSpPr>
            <a:spLocks noGrp="1"/>
          </p:cNvSpPr>
          <p:nvPr>
            <p:ph type="title" hasCustomPrompt="1"/>
          </p:nvPr>
        </p:nvSpPr>
        <p:spPr>
          <a:xfrm>
            <a:off x="839788" y="457200"/>
            <a:ext cx="3932237" cy="1379768"/>
          </a:xfrm>
        </p:spPr>
        <p:txBody>
          <a:bodyPr anchor="b"/>
          <a:lstStyle>
            <a:lvl1pPr>
              <a:defRPr sz="3200">
                <a:solidFill>
                  <a:schemeClr val="tx1"/>
                </a:solidFill>
                <a:latin typeface="Real Text Pro" charset="0"/>
                <a:ea typeface="Real Text Pro" charset="0"/>
                <a:cs typeface="Real Text Pro" charset="0"/>
              </a:defRPr>
            </a:lvl1pPr>
          </a:lstStyle>
          <a:p>
            <a:r>
              <a:rPr lang="en-US"/>
              <a:t>Title Here – Image on Black</a:t>
            </a:r>
          </a:p>
        </p:txBody>
      </p:sp>
      <p:cxnSp>
        <p:nvCxnSpPr>
          <p:cNvPr id="10" name="Straight Connector 9"/>
          <p:cNvCxnSpPr/>
          <p:nvPr userDrawn="1"/>
        </p:nvCxnSpPr>
        <p:spPr>
          <a:xfrm>
            <a:off x="838201"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
        <p:nvSpPr>
          <p:cNvPr id="6" name="Picture Placeholder 5">
            <a:extLst>
              <a:ext uri="{FF2B5EF4-FFF2-40B4-BE49-F238E27FC236}">
                <a16:creationId xmlns:a16="http://schemas.microsoft.com/office/drawing/2014/main" id="{2ADCC06A-3F72-4A46-B666-4BC6A0CBBE09}"/>
              </a:ext>
            </a:extLst>
          </p:cNvPr>
          <p:cNvSpPr>
            <a:spLocks noGrp="1"/>
          </p:cNvSpPr>
          <p:nvPr>
            <p:ph type="pic" sz="quarter" idx="11"/>
          </p:nvPr>
        </p:nvSpPr>
        <p:spPr>
          <a:xfrm>
            <a:off x="5576888" y="1262590"/>
            <a:ext cx="6183312" cy="3965575"/>
          </a:xfrm>
        </p:spPr>
        <p:txBody>
          <a:bodyPr/>
          <a:lstStyle/>
          <a:p>
            <a:endParaRPr lang="en-US" dirty="0"/>
          </a:p>
        </p:txBody>
      </p:sp>
      <p:pic>
        <p:nvPicPr>
          <p:cNvPr id="11" name="Picture 10">
            <a:extLst>
              <a:ext uri="{FF2B5EF4-FFF2-40B4-BE49-F238E27FC236}">
                <a16:creationId xmlns:a16="http://schemas.microsoft.com/office/drawing/2014/main" id="{8A56130A-F447-42A6-B5E9-120368145013}"/>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4162466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Image_b">
    <p:spTree>
      <p:nvGrpSpPr>
        <p:cNvPr id="1" name=""/>
        <p:cNvGrpSpPr/>
        <p:nvPr/>
      </p:nvGrpSpPr>
      <p:grpSpPr>
        <a:xfrm>
          <a:off x="0" y="0"/>
          <a:ext cx="0" cy="0"/>
          <a:chOff x="0" y="0"/>
          <a:chExt cx="0" cy="0"/>
        </a:xfrm>
      </p:grpSpPr>
      <p:sp>
        <p:nvSpPr>
          <p:cNvPr id="6" name="Rectangle 5"/>
          <p:cNvSpPr/>
          <p:nvPr userDrawn="1"/>
        </p:nvSpPr>
        <p:spPr>
          <a:xfrm>
            <a:off x="0" y="0"/>
            <a:ext cx="5102578"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4" name="Text Placeholder 3"/>
          <p:cNvSpPr>
            <a:spLocks noGrp="1"/>
          </p:cNvSpPr>
          <p:nvPr>
            <p:ph type="body" sz="half" idx="2" hasCustomPrompt="1"/>
          </p:nvPr>
        </p:nvSpPr>
        <p:spPr>
          <a:xfrm>
            <a:off x="839788" y="2057400"/>
            <a:ext cx="3932237" cy="3811588"/>
          </a:xfrm>
        </p:spPr>
        <p:txBody>
          <a:bodyPr/>
          <a:lstStyle>
            <a:lvl1pPr marL="285750" indent="-285750">
              <a:buFont typeface="Arial" panose="020B0604020202020204" pitchFamily="34" charset="0"/>
              <a:buChar char="•"/>
              <a:defRPr sz="1600">
                <a:solidFill>
                  <a:schemeClr val="bg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bg1"/>
                </a:solidFill>
              </a:defRPr>
            </a:lvl2pPr>
            <a:lvl3pPr marL="1085827" indent="-171450">
              <a:buFont typeface="Arial" panose="020B0604020202020204" pitchFamily="34" charset="0"/>
              <a:buChar char="•"/>
              <a:defRPr sz="1200">
                <a:solidFill>
                  <a:schemeClr val="bg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a:p>
            <a:pPr lvl="0"/>
            <a:endParaRPr lang="en-US"/>
          </a:p>
        </p:txBody>
      </p:sp>
      <p:sp>
        <p:nvSpPr>
          <p:cNvPr id="8" name="Title 1"/>
          <p:cNvSpPr>
            <a:spLocks noGrp="1"/>
          </p:cNvSpPr>
          <p:nvPr>
            <p:ph type="title" hasCustomPrompt="1"/>
          </p:nvPr>
        </p:nvSpPr>
        <p:spPr>
          <a:xfrm>
            <a:off x="839788" y="457200"/>
            <a:ext cx="3932237" cy="1379768"/>
          </a:xfrm>
        </p:spPr>
        <p:txBody>
          <a:bodyPr anchor="b"/>
          <a:lstStyle>
            <a:lvl1pPr>
              <a:defRPr sz="3200">
                <a:solidFill>
                  <a:schemeClr val="bg1"/>
                </a:solidFill>
                <a:latin typeface="Real Text Pro" charset="0"/>
                <a:ea typeface="Real Text Pro" charset="0"/>
                <a:cs typeface="Real Text Pro" charset="0"/>
              </a:defRPr>
            </a:lvl1pPr>
          </a:lstStyle>
          <a:p>
            <a:r>
              <a:rPr lang="en-US"/>
              <a:t>Title Here – Image on White</a:t>
            </a:r>
          </a:p>
        </p:txBody>
      </p:sp>
      <p:cxnSp>
        <p:nvCxnSpPr>
          <p:cNvPr id="9" name="Straight Connector 8"/>
          <p:cNvCxnSpPr/>
          <p:nvPr userDrawn="1"/>
        </p:nvCxnSpPr>
        <p:spPr>
          <a:xfrm>
            <a:off x="838201"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
        <p:nvSpPr>
          <p:cNvPr id="11" name="Picture Placeholder 5">
            <a:extLst>
              <a:ext uri="{FF2B5EF4-FFF2-40B4-BE49-F238E27FC236}">
                <a16:creationId xmlns:a16="http://schemas.microsoft.com/office/drawing/2014/main" id="{D2D8BB13-04C6-4244-BF0F-D230697E6160}"/>
              </a:ext>
            </a:extLst>
          </p:cNvPr>
          <p:cNvSpPr>
            <a:spLocks noGrp="1"/>
          </p:cNvSpPr>
          <p:nvPr>
            <p:ph type="pic" sz="quarter" idx="11"/>
          </p:nvPr>
        </p:nvSpPr>
        <p:spPr>
          <a:xfrm>
            <a:off x="5576888" y="1262590"/>
            <a:ext cx="6183312" cy="3965575"/>
          </a:xfrm>
        </p:spPr>
        <p:txBody>
          <a:bodyPr/>
          <a:lstStyle/>
          <a:p>
            <a:endParaRPr lang="en-US" dirty="0"/>
          </a:p>
        </p:txBody>
      </p:sp>
    </p:spTree>
    <p:extLst>
      <p:ext uri="{BB962C8B-B14F-4D97-AF65-F5344CB8AC3E}">
        <p14:creationId xmlns:p14="http://schemas.microsoft.com/office/powerpoint/2010/main" val="951892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Bleed Image with Content_Light">
    <p:spTree>
      <p:nvGrpSpPr>
        <p:cNvPr id="1" name=""/>
        <p:cNvGrpSpPr/>
        <p:nvPr/>
      </p:nvGrpSpPr>
      <p:grpSpPr>
        <a:xfrm>
          <a:off x="0" y="0"/>
          <a:ext cx="0" cy="0"/>
          <a:chOff x="0" y="0"/>
          <a:chExt cx="0" cy="0"/>
        </a:xfrm>
      </p:grpSpPr>
      <p:sp>
        <p:nvSpPr>
          <p:cNvPr id="9" name="Rectangle 8"/>
          <p:cNvSpPr/>
          <p:nvPr userDrawn="1"/>
        </p:nvSpPr>
        <p:spPr>
          <a:xfrm>
            <a:off x="0" y="0"/>
            <a:ext cx="4963887"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5355343" y="558800"/>
            <a:ext cx="6588301" cy="1379768"/>
          </a:xfrm>
        </p:spPr>
        <p:txBody>
          <a:bodyPr anchor="b"/>
          <a:lstStyle>
            <a:lvl1pPr>
              <a:defRPr sz="3200">
                <a:solidFill>
                  <a:schemeClr val="tx1"/>
                </a:solidFill>
                <a:latin typeface="Real Text Pro" charset="0"/>
                <a:ea typeface="Real Text Pro" charset="0"/>
                <a:cs typeface="Real Text Pro" charset="0"/>
              </a:defRPr>
            </a:lvl1pPr>
          </a:lstStyle>
          <a:p>
            <a:r>
              <a:rPr lang="en-US"/>
              <a:t>Title – Full Bleed Picture</a:t>
            </a:r>
          </a:p>
        </p:txBody>
      </p:sp>
      <p:sp>
        <p:nvSpPr>
          <p:cNvPr id="4" name="Text Placeholder 3"/>
          <p:cNvSpPr>
            <a:spLocks noGrp="1"/>
          </p:cNvSpPr>
          <p:nvPr>
            <p:ph type="body" sz="half" idx="2" hasCustomPrompt="1"/>
          </p:nvPr>
        </p:nvSpPr>
        <p:spPr>
          <a:xfrm>
            <a:off x="5355343" y="2159000"/>
            <a:ext cx="6588301" cy="3811588"/>
          </a:xfrm>
        </p:spPr>
        <p:txBody>
          <a:bodyPr/>
          <a:lstStyle>
            <a:lvl1pPr marL="285750" indent="-285750">
              <a:buFont typeface="Arial" panose="020B0604020202020204" pitchFamily="34" charset="0"/>
              <a:buChar char="•"/>
              <a:defRPr sz="1600">
                <a:solidFill>
                  <a:schemeClr val="tx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tx1"/>
                </a:solidFill>
              </a:defRPr>
            </a:lvl2pPr>
            <a:lvl3pPr marL="1085827" indent="-171450">
              <a:buFont typeface="Arial" panose="020B0604020202020204" pitchFamily="34" charset="0"/>
              <a:buChar char="•"/>
              <a:defRPr sz="1200">
                <a:solidFill>
                  <a:schemeClr val="tx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cxnSp>
        <p:nvCxnSpPr>
          <p:cNvPr id="8" name="Straight Connector 7"/>
          <p:cNvCxnSpPr>
            <a:cxnSpLocks/>
          </p:cNvCxnSpPr>
          <p:nvPr userDrawn="1"/>
        </p:nvCxnSpPr>
        <p:spPr>
          <a:xfrm>
            <a:off x="5353755" y="1917531"/>
            <a:ext cx="6589889"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10604771" y="5559425"/>
            <a:ext cx="1079500" cy="830792"/>
          </a:xfrm>
          <a:prstGeom prst="rect">
            <a:avLst/>
          </a:prstGeom>
        </p:spPr>
      </p:pic>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
        <p:nvSpPr>
          <p:cNvPr id="7" name="Picture Placeholder 6">
            <a:extLst>
              <a:ext uri="{FF2B5EF4-FFF2-40B4-BE49-F238E27FC236}">
                <a16:creationId xmlns:a16="http://schemas.microsoft.com/office/drawing/2014/main" id="{8C42540C-E1DF-4747-A482-F000E036E307}"/>
              </a:ext>
            </a:extLst>
          </p:cNvPr>
          <p:cNvSpPr>
            <a:spLocks noGrp="1"/>
          </p:cNvSpPr>
          <p:nvPr>
            <p:ph type="pic" sz="quarter" idx="11"/>
          </p:nvPr>
        </p:nvSpPr>
        <p:spPr>
          <a:xfrm>
            <a:off x="-109973" y="-44532"/>
            <a:ext cx="5226933" cy="6947063"/>
          </a:xfrm>
        </p:spPr>
        <p:txBody>
          <a:bodyPr/>
          <a:lstStyle>
            <a:lvl1pPr marL="0" indent="0">
              <a:buNone/>
              <a:defRPr/>
            </a:lvl1pPr>
          </a:lstStyle>
          <a:p>
            <a:endParaRPr lang="en-US" dirty="0"/>
          </a:p>
        </p:txBody>
      </p:sp>
    </p:spTree>
    <p:extLst>
      <p:ext uri="{BB962C8B-B14F-4D97-AF65-F5344CB8AC3E}">
        <p14:creationId xmlns:p14="http://schemas.microsoft.com/office/powerpoint/2010/main" val="306999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End Slide_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Thank You!</a:t>
            </a:r>
          </a:p>
        </p:txBody>
      </p:sp>
      <p:cxnSp>
        <p:nvCxnSpPr>
          <p:cNvPr id="5" name="Straight Connector 4"/>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4509995" y="3528579"/>
            <a:ext cx="3505201" cy="2336801"/>
          </a:xfrm>
          <a:prstGeom prst="rect">
            <a:avLst/>
          </a:prstGeom>
        </p:spPr>
      </p:pic>
    </p:spTree>
    <p:extLst>
      <p:ext uri="{BB962C8B-B14F-4D97-AF65-F5344CB8AC3E}">
        <p14:creationId xmlns:p14="http://schemas.microsoft.com/office/powerpoint/2010/main" val="3634347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Bleed Image with Content_Dark">
    <p:spTree>
      <p:nvGrpSpPr>
        <p:cNvPr id="1" name=""/>
        <p:cNvGrpSpPr/>
        <p:nvPr/>
      </p:nvGrpSpPr>
      <p:grpSpPr>
        <a:xfrm>
          <a:off x="0" y="0"/>
          <a:ext cx="0" cy="0"/>
          <a:chOff x="0" y="0"/>
          <a:chExt cx="0" cy="0"/>
        </a:xfrm>
      </p:grpSpPr>
      <p:sp>
        <p:nvSpPr>
          <p:cNvPr id="9" name="Rectangle 8"/>
          <p:cNvSpPr/>
          <p:nvPr userDrawn="1"/>
        </p:nvSpPr>
        <p:spPr>
          <a:xfrm>
            <a:off x="4989689" y="-1"/>
            <a:ext cx="7202311" cy="69025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5355343" y="558800"/>
            <a:ext cx="6588301" cy="1379768"/>
          </a:xfrm>
        </p:spPr>
        <p:txBody>
          <a:bodyPr anchor="b"/>
          <a:lstStyle>
            <a:lvl1pPr>
              <a:defRPr sz="3200">
                <a:solidFill>
                  <a:schemeClr val="bg1"/>
                </a:solidFill>
                <a:latin typeface="Real Text Pro" charset="0"/>
                <a:ea typeface="Real Text Pro" charset="0"/>
                <a:cs typeface="Real Text Pro" charset="0"/>
              </a:defRPr>
            </a:lvl1pPr>
          </a:lstStyle>
          <a:p>
            <a:r>
              <a:rPr lang="en-US"/>
              <a:t>Title – Full Bleed Picture</a:t>
            </a:r>
          </a:p>
        </p:txBody>
      </p:sp>
      <p:sp>
        <p:nvSpPr>
          <p:cNvPr id="4" name="Text Placeholder 3"/>
          <p:cNvSpPr>
            <a:spLocks noGrp="1"/>
          </p:cNvSpPr>
          <p:nvPr>
            <p:ph type="body" sz="half" idx="2" hasCustomPrompt="1"/>
          </p:nvPr>
        </p:nvSpPr>
        <p:spPr>
          <a:xfrm>
            <a:off x="5355343" y="2159000"/>
            <a:ext cx="6588301" cy="3811588"/>
          </a:xfrm>
        </p:spPr>
        <p:txBody>
          <a:bodyPr/>
          <a:lstStyle>
            <a:lvl1pPr marL="285750" indent="-285750">
              <a:buFont typeface="Arial" panose="020B0604020202020204" pitchFamily="34" charset="0"/>
              <a:buChar char="•"/>
              <a:defRPr sz="1600">
                <a:solidFill>
                  <a:schemeClr val="bg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bg1"/>
                </a:solidFill>
              </a:defRPr>
            </a:lvl2pPr>
            <a:lvl3pPr marL="1085827" indent="-171450">
              <a:buFont typeface="Arial" panose="020B0604020202020204" pitchFamily="34" charset="0"/>
              <a:buChar char="•"/>
              <a:defRPr sz="1200">
                <a:solidFill>
                  <a:schemeClr val="bg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cxnSp>
        <p:nvCxnSpPr>
          <p:cNvPr id="8" name="Straight Connector 7"/>
          <p:cNvCxnSpPr>
            <a:cxnSpLocks/>
          </p:cNvCxnSpPr>
          <p:nvPr userDrawn="1"/>
        </p:nvCxnSpPr>
        <p:spPr>
          <a:xfrm>
            <a:off x="5353755" y="1917531"/>
            <a:ext cx="6589889"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
        <p:nvSpPr>
          <p:cNvPr id="7" name="Picture Placeholder 6">
            <a:extLst>
              <a:ext uri="{FF2B5EF4-FFF2-40B4-BE49-F238E27FC236}">
                <a16:creationId xmlns:a16="http://schemas.microsoft.com/office/drawing/2014/main" id="{8C42540C-E1DF-4747-A482-F000E036E307}"/>
              </a:ext>
            </a:extLst>
          </p:cNvPr>
          <p:cNvSpPr>
            <a:spLocks noGrp="1"/>
          </p:cNvSpPr>
          <p:nvPr>
            <p:ph type="pic" sz="quarter" idx="11" hasCustomPrompt="1"/>
          </p:nvPr>
        </p:nvSpPr>
        <p:spPr>
          <a:xfrm>
            <a:off x="-237244" y="-44532"/>
            <a:ext cx="5226933" cy="6947063"/>
          </a:xfrm>
        </p:spPr>
        <p:txBody>
          <a:bodyPr/>
          <a:lstStyle>
            <a:lvl1pPr marL="0" indent="0">
              <a:buNone/>
              <a:defRPr/>
            </a:lvl1pPr>
          </a:lstStyle>
          <a:p>
            <a:r>
              <a:rPr lang="en-US" dirty="0"/>
              <a:t>	</a:t>
            </a:r>
          </a:p>
          <a:p>
            <a:r>
              <a:rPr lang="en-US" dirty="0"/>
              <a:t>	</a:t>
            </a:r>
          </a:p>
        </p:txBody>
      </p:sp>
      <p:pic>
        <p:nvPicPr>
          <p:cNvPr id="10" name="Picture 9">
            <a:extLst>
              <a:ext uri="{FF2B5EF4-FFF2-40B4-BE49-F238E27FC236}">
                <a16:creationId xmlns:a16="http://schemas.microsoft.com/office/drawing/2014/main" id="{E683422E-96A1-C046-B5A3-EBB9EF54C189}"/>
              </a:ext>
            </a:extLst>
          </p:cNvPr>
          <p:cNvPicPr>
            <a:picLocks noChangeAspect="1"/>
          </p:cNvPicPr>
          <p:nvPr userDrawn="1"/>
        </p:nvPicPr>
        <p:blipFill>
          <a:blip r:embed="rId2"/>
          <a:stretch>
            <a:fillRect/>
          </a:stretch>
        </p:blipFill>
        <p:spPr>
          <a:xfrm>
            <a:off x="10604771" y="5559425"/>
            <a:ext cx="1079500" cy="830792"/>
          </a:xfrm>
          <a:prstGeom prst="rect">
            <a:avLst/>
          </a:prstGeom>
        </p:spPr>
      </p:pic>
    </p:spTree>
    <p:extLst>
      <p:ext uri="{BB962C8B-B14F-4D97-AF65-F5344CB8AC3E}">
        <p14:creationId xmlns:p14="http://schemas.microsoft.com/office/powerpoint/2010/main" val="2389612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
        <p:nvSpPr>
          <p:cNvPr id="4" name="Title 3"/>
          <p:cNvSpPr>
            <a:spLocks noGrp="1"/>
          </p:cNvSpPr>
          <p:nvPr>
            <p:ph type="title" hasCustomPrompt="1"/>
          </p:nvPr>
        </p:nvSpPr>
        <p:spPr/>
        <p:txBody>
          <a:bodyPr/>
          <a:lstStyle>
            <a:lvl1pPr>
              <a:defRPr/>
            </a:lvl1pPr>
          </a:lstStyle>
          <a:p>
            <a:r>
              <a:rPr lang="en-US"/>
              <a:t>Title – Chart Example</a:t>
            </a:r>
          </a:p>
        </p:txBody>
      </p:sp>
      <p:sp>
        <p:nvSpPr>
          <p:cNvPr id="5" name="Chart Placeholder 4">
            <a:extLst>
              <a:ext uri="{FF2B5EF4-FFF2-40B4-BE49-F238E27FC236}">
                <a16:creationId xmlns:a16="http://schemas.microsoft.com/office/drawing/2014/main" id="{2C436304-74C6-2A49-A8C4-DA04D212BCAE}"/>
              </a:ext>
            </a:extLst>
          </p:cNvPr>
          <p:cNvSpPr>
            <a:spLocks noGrp="1"/>
          </p:cNvSpPr>
          <p:nvPr>
            <p:ph type="chart" sz="quarter" idx="11"/>
          </p:nvPr>
        </p:nvSpPr>
        <p:spPr>
          <a:xfrm>
            <a:off x="838200" y="1843088"/>
            <a:ext cx="10515600" cy="4248150"/>
          </a:xfrm>
        </p:spPr>
        <p:txBody>
          <a:bodyPr/>
          <a:lstStyle/>
          <a:p>
            <a:endParaRPr lang="en-US" dirty="0"/>
          </a:p>
        </p:txBody>
      </p:sp>
      <p:pic>
        <p:nvPicPr>
          <p:cNvPr id="7" name="Picture 6">
            <a:extLst>
              <a:ext uri="{FF2B5EF4-FFF2-40B4-BE49-F238E27FC236}">
                <a16:creationId xmlns:a16="http://schemas.microsoft.com/office/drawing/2014/main" id="{8061075A-2FF4-40DD-AED6-B20EDE23EE34}"/>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57754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lide2b">
    <p:bg>
      <p:bgRef idx="1001">
        <a:schemeClr val="bg1"/>
      </p:bgRef>
    </p:bg>
    <p:spTree>
      <p:nvGrpSpPr>
        <p:cNvPr id="1" name=""/>
        <p:cNvGrpSpPr/>
        <p:nvPr/>
      </p:nvGrpSpPr>
      <p:grpSpPr>
        <a:xfrm>
          <a:off x="0" y="0"/>
          <a:ext cx="0" cy="0"/>
          <a:chOff x="0" y="0"/>
          <a:chExt cx="0" cy="0"/>
        </a:xfrm>
      </p:grpSpPr>
      <p:sp>
        <p:nvSpPr>
          <p:cNvPr id="10" name="Title 1"/>
          <p:cNvSpPr>
            <a:spLocks noGrp="1"/>
          </p:cNvSpPr>
          <p:nvPr>
            <p:ph type="title"/>
          </p:nvPr>
        </p:nvSpPr>
        <p:spPr>
          <a:xfrm>
            <a:off x="831851" y="1709740"/>
            <a:ext cx="5824589" cy="2852737"/>
          </a:xfrm>
        </p:spPr>
        <p:txBody>
          <a:bodyPr anchor="b"/>
          <a:lstStyle>
            <a:lvl1pPr>
              <a:defRPr sz="6000">
                <a:solidFill>
                  <a:schemeClr val="tx1"/>
                </a:solidFill>
              </a:defRPr>
            </a:lvl1pPr>
          </a:lstStyle>
          <a:p>
            <a:r>
              <a:rPr lang="en-US"/>
              <a:t>Click to edit Master title style</a:t>
            </a:r>
          </a:p>
        </p:txBody>
      </p:sp>
      <p:sp>
        <p:nvSpPr>
          <p:cNvPr id="11"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pic>
        <p:nvPicPr>
          <p:cNvPr id="2" name="Picture 1"/>
          <p:cNvPicPr>
            <a:picLocks noChangeAspect="1"/>
          </p:cNvPicPr>
          <p:nvPr userDrawn="1"/>
        </p:nvPicPr>
        <p:blipFill>
          <a:blip r:embed="rId2"/>
          <a:stretch>
            <a:fillRect/>
          </a:stretch>
        </p:blipFill>
        <p:spPr>
          <a:xfrm>
            <a:off x="7404101" y="368300"/>
            <a:ext cx="4552951" cy="632505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rtArt">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
        <p:nvSpPr>
          <p:cNvPr id="4" name="Title 3"/>
          <p:cNvSpPr>
            <a:spLocks noGrp="1"/>
          </p:cNvSpPr>
          <p:nvPr>
            <p:ph type="title" hasCustomPrompt="1"/>
          </p:nvPr>
        </p:nvSpPr>
        <p:spPr/>
        <p:txBody>
          <a:bodyPr/>
          <a:lstStyle>
            <a:lvl1pPr>
              <a:defRPr/>
            </a:lvl1pPr>
          </a:lstStyle>
          <a:p>
            <a:r>
              <a:rPr lang="en-US"/>
              <a:t>Title – SmartArt Example</a:t>
            </a:r>
          </a:p>
        </p:txBody>
      </p:sp>
      <p:sp>
        <p:nvSpPr>
          <p:cNvPr id="6" name="SmartArt Placeholder 5">
            <a:extLst>
              <a:ext uri="{FF2B5EF4-FFF2-40B4-BE49-F238E27FC236}">
                <a16:creationId xmlns:a16="http://schemas.microsoft.com/office/drawing/2014/main" id="{12773BB6-5B99-1C4F-8F4B-472D3A76FEE3}"/>
              </a:ext>
            </a:extLst>
          </p:cNvPr>
          <p:cNvSpPr>
            <a:spLocks noGrp="1"/>
          </p:cNvSpPr>
          <p:nvPr>
            <p:ph type="dgm" sz="quarter" idx="11"/>
          </p:nvPr>
        </p:nvSpPr>
        <p:spPr>
          <a:xfrm>
            <a:off x="838200" y="1690688"/>
            <a:ext cx="10515600" cy="4665662"/>
          </a:xfrm>
        </p:spPr>
        <p:txBody>
          <a:bodyPr/>
          <a:lstStyle/>
          <a:p>
            <a:endParaRPr lang="en-US" dirty="0"/>
          </a:p>
        </p:txBody>
      </p:sp>
      <p:pic>
        <p:nvPicPr>
          <p:cNvPr id="7" name="Picture 6">
            <a:extLst>
              <a:ext uri="{FF2B5EF4-FFF2-40B4-BE49-F238E27FC236}">
                <a16:creationId xmlns:a16="http://schemas.microsoft.com/office/drawing/2014/main" id="{90DA3702-16C2-4DE6-A271-EA63B84D33C2}"/>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401329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
        <p:nvSpPr>
          <p:cNvPr id="4" name="Title 3"/>
          <p:cNvSpPr>
            <a:spLocks noGrp="1"/>
          </p:cNvSpPr>
          <p:nvPr>
            <p:ph type="title" hasCustomPrompt="1"/>
          </p:nvPr>
        </p:nvSpPr>
        <p:spPr/>
        <p:txBody>
          <a:bodyPr/>
          <a:lstStyle>
            <a:lvl1pPr>
              <a:defRPr/>
            </a:lvl1pPr>
          </a:lstStyle>
          <a:p>
            <a:r>
              <a:rPr lang="en-US"/>
              <a:t>Title – Table Example</a:t>
            </a:r>
          </a:p>
        </p:txBody>
      </p:sp>
      <p:sp>
        <p:nvSpPr>
          <p:cNvPr id="5" name="Table Placeholder 4">
            <a:extLst>
              <a:ext uri="{FF2B5EF4-FFF2-40B4-BE49-F238E27FC236}">
                <a16:creationId xmlns:a16="http://schemas.microsoft.com/office/drawing/2014/main" id="{4836C344-5A38-7644-96BD-E1AA1C795819}"/>
              </a:ext>
            </a:extLst>
          </p:cNvPr>
          <p:cNvSpPr>
            <a:spLocks noGrp="1"/>
          </p:cNvSpPr>
          <p:nvPr>
            <p:ph type="tbl" sz="quarter" idx="11"/>
          </p:nvPr>
        </p:nvSpPr>
        <p:spPr>
          <a:xfrm>
            <a:off x="838200" y="1690688"/>
            <a:ext cx="10515600" cy="4410075"/>
          </a:xfrm>
        </p:spPr>
        <p:txBody>
          <a:bodyPr/>
          <a:lstStyle/>
          <a:p>
            <a:endParaRPr lang="en-US" dirty="0"/>
          </a:p>
        </p:txBody>
      </p:sp>
      <p:pic>
        <p:nvPicPr>
          <p:cNvPr id="7" name="Picture 6">
            <a:extLst>
              <a:ext uri="{FF2B5EF4-FFF2-40B4-BE49-F238E27FC236}">
                <a16:creationId xmlns:a16="http://schemas.microsoft.com/office/drawing/2014/main" id="{24E3B44B-AA49-47A1-9CB0-5DC760FF812B}"/>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20984864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_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Thank You!</a:t>
            </a:r>
          </a:p>
        </p:txBody>
      </p:sp>
      <p:cxnSp>
        <p:nvCxnSpPr>
          <p:cNvPr id="5" name="Straight Connector 4"/>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4509995" y="3528579"/>
            <a:ext cx="3505201" cy="2336801"/>
          </a:xfrm>
          <a:prstGeom prst="rect">
            <a:avLst/>
          </a:prstGeom>
        </p:spPr>
      </p:pic>
    </p:spTree>
    <p:extLst>
      <p:ext uri="{BB962C8B-B14F-4D97-AF65-F5344CB8AC3E}">
        <p14:creationId xmlns:p14="http://schemas.microsoft.com/office/powerpoint/2010/main" val="2047509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_Dark">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Thank You!</a:t>
            </a:r>
          </a:p>
        </p:txBody>
      </p:sp>
      <p:cxnSp>
        <p:nvCxnSpPr>
          <p:cNvPr id="10" name="Straight Connector 9"/>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stretch>
            <a:fillRect/>
          </a:stretch>
        </p:blipFill>
        <p:spPr>
          <a:xfrm>
            <a:off x="4509993" y="3528578"/>
            <a:ext cx="3505203" cy="2336801"/>
          </a:xfrm>
          <a:prstGeom prst="rect">
            <a:avLst/>
          </a:prstGeom>
        </p:spPr>
      </p:pic>
    </p:spTree>
    <p:extLst>
      <p:ext uri="{BB962C8B-B14F-4D97-AF65-F5344CB8AC3E}">
        <p14:creationId xmlns:p14="http://schemas.microsoft.com/office/powerpoint/2010/main" val="26505157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838200"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838200" y="302417"/>
            <a:ext cx="10515600"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pic>
        <p:nvPicPr>
          <p:cNvPr id="9" name="Picture 8"/>
          <p:cNvPicPr>
            <a:picLocks noChangeAspect="1"/>
          </p:cNvPicPr>
          <p:nvPr userDrawn="1"/>
        </p:nvPicPr>
        <p:blipFill>
          <a:blip r:embed="rId2"/>
          <a:stretch>
            <a:fillRect/>
          </a:stretch>
        </p:blipFill>
        <p:spPr>
          <a:xfrm>
            <a:off x="10604771" y="5559425"/>
            <a:ext cx="1079500" cy="830792"/>
          </a:xfrm>
          <a:prstGeom prst="rect">
            <a:avLst/>
          </a:prstGeom>
        </p:spPr>
      </p:pic>
    </p:spTree>
    <p:extLst>
      <p:ext uri="{BB962C8B-B14F-4D97-AF65-F5344CB8AC3E}">
        <p14:creationId xmlns:p14="http://schemas.microsoft.com/office/powerpoint/2010/main" val="185863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lide1c">
    <p:bg>
      <p:bgRef idx="1001">
        <a:schemeClr val="bg1"/>
      </p:bgRef>
    </p:bg>
    <p:spTree>
      <p:nvGrpSpPr>
        <p:cNvPr id="1" name=""/>
        <p:cNvGrpSpPr/>
        <p:nvPr/>
      </p:nvGrpSpPr>
      <p:grpSpPr>
        <a:xfrm>
          <a:off x="0" y="0"/>
          <a:ext cx="0" cy="0"/>
          <a:chOff x="0" y="0"/>
          <a:chExt cx="0" cy="0"/>
        </a:xfrm>
      </p:grpSpPr>
      <p:sp>
        <p:nvSpPr>
          <p:cNvPr id="11" name="Title 1"/>
          <p:cNvSpPr>
            <a:spLocks noGrp="1"/>
          </p:cNvSpPr>
          <p:nvPr>
            <p:ph type="ctrTitle"/>
          </p:nvPr>
        </p:nvSpPr>
        <p:spPr>
          <a:xfrm>
            <a:off x="631373" y="1122363"/>
            <a:ext cx="6096807" cy="2387600"/>
          </a:xfrm>
        </p:spPr>
        <p:txBody>
          <a:bodyPr anchor="b"/>
          <a:lstStyle>
            <a:lvl1pPr algn="l">
              <a:defRPr sz="6000">
                <a:latin typeface="Real Head Pro" charset="0"/>
                <a:ea typeface="Real Head Pro" charset="0"/>
                <a:cs typeface="Real Head Pro" charset="0"/>
              </a:defRPr>
            </a:lvl1pPr>
          </a:lstStyle>
          <a:p>
            <a:r>
              <a:rPr lang="en-US"/>
              <a:t>Click to edit Master title style</a:t>
            </a:r>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AA7869F9-CB14-FF4B-ADA3-C32AF9509A80}"/>
              </a:ext>
            </a:extLst>
          </p:cNvPr>
          <p:cNvPicPr>
            <a:picLocks noChangeAspect="1"/>
          </p:cNvPicPr>
          <p:nvPr userDrawn="1"/>
        </p:nvPicPr>
        <p:blipFill>
          <a:blip r:embed="rId2"/>
          <a:stretch>
            <a:fillRect/>
          </a:stretch>
        </p:blipFill>
        <p:spPr>
          <a:xfrm>
            <a:off x="5936610" y="1248551"/>
            <a:ext cx="7075199" cy="7075199"/>
          </a:xfrm>
          <a:prstGeom prst="rect">
            <a:avLst/>
          </a:prstGeom>
        </p:spPr>
      </p:pic>
    </p:spTree>
    <p:extLst>
      <p:ext uri="{BB962C8B-B14F-4D97-AF65-F5344CB8AC3E}">
        <p14:creationId xmlns:p14="http://schemas.microsoft.com/office/powerpoint/2010/main" val="19020047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en-US"/>
              <a:t>Section Page</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Subtitle</a:t>
            </a:r>
          </a:p>
        </p:txBody>
      </p:sp>
      <p:cxnSp>
        <p:nvCxnSpPr>
          <p:cNvPr id="5" name="Straight Connector 4"/>
          <p:cNvCxnSpPr/>
          <p:nvPr userDrawn="1"/>
        </p:nvCxnSpPr>
        <p:spPr>
          <a:xfrm>
            <a:off x="838200" y="4515556"/>
            <a:ext cx="98298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E5D351B-63EE-496C-9607-DAB40519B6BC}"/>
              </a:ext>
            </a:extLst>
          </p:cNvPr>
          <p:cNvPicPr>
            <a:picLocks noChangeAspect="1"/>
          </p:cNvPicPr>
          <p:nvPr userDrawn="1"/>
        </p:nvPicPr>
        <p:blipFill rotWithShape="1">
          <a:blip r:embed="rId2"/>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123350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838201"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838200" y="302419"/>
            <a:ext cx="10515600"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pic>
        <p:nvPicPr>
          <p:cNvPr id="9" name="Picture 8"/>
          <p:cNvPicPr>
            <a:picLocks noChangeAspect="1"/>
          </p:cNvPicPr>
          <p:nvPr userDrawn="1"/>
        </p:nvPicPr>
        <p:blipFill>
          <a:blip r:embed="rId2"/>
          <a:stretch>
            <a:fillRect/>
          </a:stretch>
        </p:blipFill>
        <p:spPr>
          <a:xfrm>
            <a:off x="10604771" y="5559425"/>
            <a:ext cx="1079500" cy="830792"/>
          </a:xfrm>
          <a:prstGeom prst="rect">
            <a:avLst/>
          </a:prstGeom>
        </p:spPr>
      </p:pic>
      <p:sp>
        <p:nvSpPr>
          <p:cNvPr id="4" name="Slide Number Placeholder 3"/>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pic>
        <p:nvPicPr>
          <p:cNvPr id="7" name="Picture 6">
            <a:extLst>
              <a:ext uri="{FF2B5EF4-FFF2-40B4-BE49-F238E27FC236}">
                <a16:creationId xmlns:a16="http://schemas.microsoft.com/office/drawing/2014/main" id="{F5F75CB9-02E8-4492-97B6-70064C6B8042}"/>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174596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Black">
    <p:bg>
      <p:bgRef idx="1001">
        <a:schemeClr val="bg1"/>
      </p:bgRef>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1"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38200" y="302419"/>
            <a:ext cx="10515600"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pic>
        <p:nvPicPr>
          <p:cNvPr id="8" name="Picture 7"/>
          <p:cNvPicPr>
            <a:picLocks noChangeAspect="1"/>
          </p:cNvPicPr>
          <p:nvPr userDrawn="1"/>
        </p:nvPicPr>
        <p:blipFill>
          <a:blip r:embed="rId2"/>
          <a:stretch>
            <a:fillRect/>
          </a:stretch>
        </p:blipFill>
        <p:spPr>
          <a:xfrm>
            <a:off x="10604771" y="5559425"/>
            <a:ext cx="1079500" cy="830792"/>
          </a:xfrm>
          <a:prstGeom prst="rect">
            <a:avLst/>
          </a:prstGeom>
        </p:spPr>
      </p:pic>
      <p:sp>
        <p:nvSpPr>
          <p:cNvPr id="10" name="Slide Number Placeholder 3"/>
          <p:cNvSpPr>
            <a:spLocks noGrp="1"/>
          </p:cNvSpPr>
          <p:nvPr>
            <p:ph type="sldNum" sz="quarter" idx="4"/>
          </p:nvPr>
        </p:nvSpPr>
        <p:spPr>
          <a:xfrm>
            <a:off x="9017000" y="6356352"/>
            <a:ext cx="2743200" cy="365125"/>
          </a:xfrm>
          <a:prstGeom prst="rect">
            <a:avLst/>
          </a:prstGeom>
        </p:spPr>
        <p:txBody>
          <a:bodyPr vert="horz" lIns="91440" tIns="45720" rIns="91440" bIns="45720" rtlCol="0" anchor="ctr"/>
          <a:lstStyle>
            <a:lvl1pPr algn="r">
              <a:defRPr sz="1200">
                <a:solidFill>
                  <a:schemeClr val="tx1">
                    <a:lumMod val="75000"/>
                  </a:schemeClr>
                </a:solidFill>
              </a:defRPr>
            </a:lvl1pPr>
          </a:lstStyle>
          <a:p>
            <a:fld id="{2BE017B6-6466-CA44-A203-DCC007137B3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_a">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365127"/>
            <a:ext cx="4944533" cy="1325563"/>
          </a:xfrm>
        </p:spPr>
        <p:txBody>
          <a:bodyPr/>
          <a:lstStyle>
            <a:lvl1pPr>
              <a:defRPr>
                <a:solidFill>
                  <a:schemeClr val="bg1"/>
                </a:solidFill>
                <a:latin typeface="Real Head Pro" charset="0"/>
                <a:ea typeface="Real Head Pro" charset="0"/>
                <a:cs typeface="Real Head Pro" charset="0"/>
              </a:defRPr>
            </a:lvl1pPr>
          </a:lstStyle>
          <a:p>
            <a:r>
              <a:rPr lang="en-US"/>
              <a:t>Click to edit Master title style</a:t>
            </a:r>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5995" y="1825625"/>
            <a:ext cx="5181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604771" y="5559425"/>
            <a:ext cx="1079500" cy="830792"/>
          </a:xfrm>
          <a:prstGeom prst="rect">
            <a:avLst/>
          </a:prstGeom>
        </p:spPr>
      </p:pic>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extLst>
      <p:ext uri="{BB962C8B-B14F-4D97-AF65-F5344CB8AC3E}">
        <p14:creationId xmlns:p14="http://schemas.microsoft.com/office/powerpoint/2010/main" val="186194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Northeastern Brand Template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90170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017B6-6466-CA44-A203-DCC007137B39}" type="slidenum">
              <a:rPr lang="en-US" smtClean="0"/>
              <a:t>‹#›</a:t>
            </a:fld>
            <a:endParaRPr lang="en-US" dirty="0"/>
          </a:p>
        </p:txBody>
      </p:sp>
    </p:spTree>
    <p:extLst>
      <p:ext uri="{BB962C8B-B14F-4D97-AF65-F5344CB8AC3E}">
        <p14:creationId xmlns:p14="http://schemas.microsoft.com/office/powerpoint/2010/main" val="445032995"/>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72" r:id="rId4"/>
    <p:sldLayoutId id="2147483723" r:id="rId5"/>
    <p:sldLayoutId id="2147483651" r:id="rId6"/>
    <p:sldLayoutId id="2147483650" r:id="rId7"/>
    <p:sldLayoutId id="2147483667" r:id="rId8"/>
    <p:sldLayoutId id="2147483652" r:id="rId9"/>
    <p:sldLayoutId id="2147483668" r:id="rId10"/>
    <p:sldLayoutId id="2147483692" r:id="rId11"/>
    <p:sldLayoutId id="2147483691" r:id="rId12"/>
    <p:sldLayoutId id="2147483656" r:id="rId13"/>
    <p:sldLayoutId id="2147483675" r:id="rId14"/>
    <p:sldLayoutId id="2147483671" r:id="rId15"/>
    <p:sldLayoutId id="2147483700" r:id="rId16"/>
    <p:sldLayoutId id="2147483698" r:id="rId17"/>
    <p:sldLayoutId id="2147483699" r:id="rId18"/>
    <p:sldLayoutId id="2147483701" r:id="rId19"/>
    <p:sldLayoutId id="2147483693" r:id="rId20"/>
    <p:sldLayoutId id="2147483694" r:id="rId21"/>
  </p:sldLayoutIdLst>
  <p:hf hdr="0" ftr="0" dt="0"/>
  <p:txStyles>
    <p:titleStyle>
      <a:lvl1pPr algn="l" defTabSz="914377" rtl="0" eaLnBrk="1" latinLnBrk="0" hangingPunct="1">
        <a:lnSpc>
          <a:spcPct val="90000"/>
        </a:lnSpc>
        <a:spcBef>
          <a:spcPct val="0"/>
        </a:spcBef>
        <a:buNone/>
        <a:defRPr sz="4400" kern="1200">
          <a:solidFill>
            <a:schemeClr val="tx1"/>
          </a:solidFill>
          <a:latin typeface="Real Head Pro" charset="0"/>
          <a:ea typeface="Real Head Pro" charset="0"/>
          <a:cs typeface="Real Head Pro"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Real Text Pro" charset="0"/>
          <a:ea typeface="Real Text Pro" charset="0"/>
          <a:cs typeface="Real Text Pro"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Real Text Pro" charset="0"/>
          <a:ea typeface="Real Text Pro" charset="0"/>
          <a:cs typeface="Real Text Pro"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Real Text Pro" charset="0"/>
          <a:ea typeface="Real Text Pro" charset="0"/>
          <a:cs typeface="Real Text Pro"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Real Text Pro" charset="0"/>
          <a:ea typeface="Real Text Pro" charset="0"/>
          <a:cs typeface="Real Text Pro"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Real Text Pro" charset="0"/>
          <a:ea typeface="Real Text Pro" charset="0"/>
          <a:cs typeface="Real Text Pro"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Northeastern Brand Template - Neutral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90170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017B6-6466-CA44-A203-DCC007137B39}" type="slidenum">
              <a:rPr lang="en-US" smtClean="0"/>
              <a:t>‹#›</a:t>
            </a:fld>
            <a:endParaRPr lang="en-US" dirty="0"/>
          </a:p>
        </p:txBody>
      </p:sp>
    </p:spTree>
    <p:extLst>
      <p:ext uri="{BB962C8B-B14F-4D97-AF65-F5344CB8AC3E}">
        <p14:creationId xmlns:p14="http://schemas.microsoft.com/office/powerpoint/2010/main" val="344281453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29" r:id="rId16"/>
    <p:sldLayoutId id="2147483717" r:id="rId17"/>
    <p:sldLayoutId id="2147483718" r:id="rId18"/>
    <p:sldLayoutId id="2147483719" r:id="rId19"/>
    <p:sldLayoutId id="2147483720" r:id="rId20"/>
    <p:sldLayoutId id="2147483721" r:id="rId21"/>
    <p:sldLayoutId id="2147483722" r:id="rId22"/>
    <p:sldLayoutId id="2147483730" r:id="rId23"/>
  </p:sldLayoutIdLst>
  <p:hf hdr="0" ftr="0" dt="0"/>
  <p:txStyles>
    <p:titleStyle>
      <a:lvl1pPr algn="l" defTabSz="914377" rtl="0" eaLnBrk="1" latinLnBrk="0" hangingPunct="1">
        <a:lnSpc>
          <a:spcPct val="90000"/>
        </a:lnSpc>
        <a:spcBef>
          <a:spcPct val="0"/>
        </a:spcBef>
        <a:buNone/>
        <a:defRPr sz="4400" kern="1200">
          <a:solidFill>
            <a:schemeClr val="tx1"/>
          </a:solidFill>
          <a:latin typeface="Real Head Pro" charset="0"/>
          <a:ea typeface="Real Head Pro" charset="0"/>
          <a:cs typeface="Real Head Pro"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Real Text Pro" charset="0"/>
          <a:ea typeface="Real Text Pro" charset="0"/>
          <a:cs typeface="Real Text Pro"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Real Text Pro" charset="0"/>
          <a:ea typeface="Real Text Pro" charset="0"/>
          <a:cs typeface="Real Text Pro"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Real Text Pro" charset="0"/>
          <a:ea typeface="Real Text Pro" charset="0"/>
          <a:cs typeface="Real Text Pro"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Real Text Pro" charset="0"/>
          <a:ea typeface="Real Text Pro" charset="0"/>
          <a:cs typeface="Real Text Pro"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Real Text Pro" charset="0"/>
          <a:ea typeface="Real Text Pro" charset="0"/>
          <a:cs typeface="Real Text Pro"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hyperlink" Target="mailto:f.cromp@northeastern.edu" TargetMode="Externa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hyperlink" Target="https://www.northeastern.edu/policies/pdfs/Policy_on_Costt_Transfer.pdf" TargetMode="External"/><Relationship Id="rId2" Type="http://schemas.openxmlformats.org/officeDocument/2006/relationships/hyperlink" Target="https://research.northeastern.edu/app/uploads/sites/2/2019/01/Policy_on_Effort_Reporting.pdf" TargetMode="External"/><Relationship Id="rId1" Type="http://schemas.openxmlformats.org/officeDocument/2006/relationships/slideLayout" Target="../slideLayouts/slideLayout44.xml"/><Relationship Id="rId6" Type="http://schemas.openxmlformats.org/officeDocument/2006/relationships/hyperlink" Target="https://service.northeastern.edu/hr?sys_kb_id=33db8523878be590721963973cbb35c9&amp;id=kb_article_view&amp;sysparm_rank=2&amp;sysparm_tsqueryId=7d6ec0ac935d3954199efc227cba10ef" TargetMode="External"/><Relationship Id="rId5" Type="http://schemas.openxmlformats.org/officeDocument/2006/relationships/hyperlink" Target="https://research.northeastern.edu/app/uploads/sites/2/2020/07/K2-PDC-Tips-Tricks%E2%80%8B-May-2020-final.pdf" TargetMode="External"/><Relationship Id="rId4" Type="http://schemas.openxmlformats.org/officeDocument/2006/relationships/hyperlink" Target="https://research.northeastern.edu/nu-res/lifecycle-management/manage-project/financial-monitoring-report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hyperlink" Target="https://research.northeastern.edu/app/uploads/sites/2/2019/01/Policy_on_Effort_Reporting.pdf"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4.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5671-CBD3-AD47-8B62-5DCAF83D0941}"/>
              </a:ext>
            </a:extLst>
          </p:cNvPr>
          <p:cNvSpPr>
            <a:spLocks noGrp="1"/>
          </p:cNvSpPr>
          <p:nvPr>
            <p:ph type="ctrTitle"/>
          </p:nvPr>
        </p:nvSpPr>
        <p:spPr>
          <a:xfrm>
            <a:off x="320653" y="1131241"/>
            <a:ext cx="6946421" cy="2387600"/>
          </a:xfrm>
        </p:spPr>
        <p:txBody>
          <a:bodyPr>
            <a:normAutofit/>
          </a:bodyPr>
          <a:lstStyle/>
          <a:p>
            <a:r>
              <a:rPr lang="en-US" sz="5000" dirty="0">
                <a:latin typeface="Real Head Pro"/>
              </a:rPr>
              <a:t>Research Payroll Certification Reports </a:t>
            </a:r>
            <a:br>
              <a:rPr lang="en-US" sz="5000" dirty="0">
                <a:latin typeface="Real Head Pro"/>
              </a:rPr>
            </a:br>
            <a:r>
              <a:rPr lang="en-US" sz="5000" dirty="0">
                <a:latin typeface="Real Head Pro"/>
              </a:rPr>
              <a:t>FY 2023</a:t>
            </a:r>
            <a:endParaRPr lang="en-US" sz="5000" dirty="0"/>
          </a:p>
        </p:txBody>
      </p:sp>
      <p:sp>
        <p:nvSpPr>
          <p:cNvPr id="3" name="Subtitle 2">
            <a:extLst>
              <a:ext uri="{FF2B5EF4-FFF2-40B4-BE49-F238E27FC236}">
                <a16:creationId xmlns:a16="http://schemas.microsoft.com/office/drawing/2014/main" id="{A2533A91-77EC-4E41-A24E-40EDA57C2ECA}"/>
              </a:ext>
            </a:extLst>
          </p:cNvPr>
          <p:cNvSpPr>
            <a:spLocks noGrp="1"/>
          </p:cNvSpPr>
          <p:nvPr>
            <p:ph type="subTitle" idx="1"/>
          </p:nvPr>
        </p:nvSpPr>
        <p:spPr>
          <a:xfrm>
            <a:off x="458304" y="3854246"/>
            <a:ext cx="6096807" cy="629264"/>
          </a:xfrm>
        </p:spPr>
        <p:txBody>
          <a:bodyPr vert="horz" lIns="91440" tIns="45720" rIns="91440" bIns="45720" rtlCol="0" anchor="t">
            <a:normAutofit lnSpcReduction="10000"/>
          </a:bodyPr>
          <a:lstStyle/>
          <a:p>
            <a:r>
              <a:rPr lang="en-US" sz="1600" dirty="0"/>
              <a:t>October 5</a:t>
            </a:r>
            <a:r>
              <a:rPr lang="en-US" sz="1600" baseline="30000" dirty="0"/>
              <a:t>th</a:t>
            </a:r>
            <a:r>
              <a:rPr lang="en-US" sz="1600" dirty="0"/>
              <a:t>, 2023</a:t>
            </a:r>
          </a:p>
          <a:p>
            <a:r>
              <a:rPr lang="en-US" sz="1600" dirty="0"/>
              <a:t>NU-RES Finance – Fred Cromp</a:t>
            </a:r>
          </a:p>
        </p:txBody>
      </p:sp>
      <p:pic>
        <p:nvPicPr>
          <p:cNvPr id="5" name="Picture 4">
            <a:extLst>
              <a:ext uri="{FF2B5EF4-FFF2-40B4-BE49-F238E27FC236}">
                <a16:creationId xmlns:a16="http://schemas.microsoft.com/office/drawing/2014/main" id="{2BA702F3-D6C2-7CBD-477B-3AC83A775846}"/>
              </a:ext>
            </a:extLst>
          </p:cNvPr>
          <p:cNvPicPr>
            <a:picLocks noChangeAspect="1"/>
          </p:cNvPicPr>
          <p:nvPr/>
        </p:nvPicPr>
        <p:blipFill>
          <a:blip r:embed="rId2"/>
          <a:stretch>
            <a:fillRect/>
          </a:stretch>
        </p:blipFill>
        <p:spPr>
          <a:xfrm>
            <a:off x="487804" y="5712220"/>
            <a:ext cx="3366442" cy="897046"/>
          </a:xfrm>
          <a:prstGeom prst="rect">
            <a:avLst/>
          </a:prstGeom>
        </p:spPr>
      </p:pic>
    </p:spTree>
    <p:extLst>
      <p:ext uri="{BB962C8B-B14F-4D97-AF65-F5344CB8AC3E}">
        <p14:creationId xmlns:p14="http://schemas.microsoft.com/office/powerpoint/2010/main" val="3405688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Aft>
                <a:spcPts val="1200"/>
              </a:spcAft>
            </a:pPr>
            <a:endParaRPr lang="en-US" sz="2000" dirty="0"/>
          </a:p>
          <a:p>
            <a:endParaRPr lang="en-US" sz="1600" dirty="0"/>
          </a:p>
        </p:txBody>
      </p:sp>
      <p:sp>
        <p:nvSpPr>
          <p:cNvPr id="3" name="Title 2"/>
          <p:cNvSpPr>
            <a:spLocks noGrp="1"/>
          </p:cNvSpPr>
          <p:nvPr>
            <p:ph type="title"/>
          </p:nvPr>
        </p:nvSpPr>
        <p:spPr>
          <a:xfrm>
            <a:off x="709108" y="542377"/>
            <a:ext cx="10515600" cy="1325563"/>
          </a:xfrm>
        </p:spPr>
        <p:txBody>
          <a:bodyPr>
            <a:normAutofit/>
          </a:bodyPr>
          <a:lstStyle/>
          <a:p>
            <a:r>
              <a:rPr lang="en-US" sz="4400" dirty="0">
                <a:latin typeface="Real Head Pro"/>
              </a:rPr>
              <a:t>Research Payroll Certification Report</a:t>
            </a:r>
            <a:br>
              <a:rPr lang="en-US" sz="4400" dirty="0">
                <a:latin typeface="Real Head Pro"/>
              </a:rPr>
            </a:br>
            <a:endParaRPr lang="en-US" dirty="0"/>
          </a:p>
        </p:txBody>
      </p:sp>
      <p:pic>
        <p:nvPicPr>
          <p:cNvPr id="5" name="Picture 4">
            <a:extLst>
              <a:ext uri="{FF2B5EF4-FFF2-40B4-BE49-F238E27FC236}">
                <a16:creationId xmlns:a16="http://schemas.microsoft.com/office/drawing/2014/main" id="{2AEB50B9-D918-75DC-4BC0-190858E81708}"/>
              </a:ext>
            </a:extLst>
          </p:cNvPr>
          <p:cNvPicPr>
            <a:picLocks noChangeAspect="1"/>
          </p:cNvPicPr>
          <p:nvPr/>
        </p:nvPicPr>
        <p:blipFill>
          <a:blip r:embed="rId3"/>
          <a:stretch>
            <a:fillRect/>
          </a:stretch>
        </p:blipFill>
        <p:spPr>
          <a:xfrm>
            <a:off x="901031" y="1510405"/>
            <a:ext cx="9539542" cy="5159140"/>
          </a:xfrm>
          <a:prstGeom prst="rect">
            <a:avLst/>
          </a:prstGeom>
          <a:ln>
            <a:solidFill>
              <a:schemeClr val="tx1">
                <a:lumMod val="50000"/>
                <a:lumOff val="50000"/>
              </a:schemeClr>
            </a:solidFill>
          </a:ln>
        </p:spPr>
      </p:pic>
    </p:spTree>
    <p:extLst>
      <p:ext uri="{BB962C8B-B14F-4D97-AF65-F5344CB8AC3E}">
        <p14:creationId xmlns:p14="http://schemas.microsoft.com/office/powerpoint/2010/main" val="265898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960" y="1583460"/>
            <a:ext cx="10281920" cy="4351338"/>
          </a:xfrm>
        </p:spPr>
        <p:txBody>
          <a:bodyPr>
            <a:noAutofit/>
          </a:bodyPr>
          <a:lstStyle/>
          <a:p>
            <a:pPr>
              <a:lnSpc>
                <a:spcPct val="100000"/>
              </a:lnSpc>
              <a:spcBef>
                <a:spcPts val="0"/>
              </a:spcBef>
            </a:pPr>
            <a:endParaRPr lang="en-US" sz="2000" dirty="0">
              <a:latin typeface="+mn-lt"/>
            </a:endParaRPr>
          </a:p>
          <a:p>
            <a:pPr>
              <a:lnSpc>
                <a:spcPct val="100000"/>
              </a:lnSpc>
              <a:spcBef>
                <a:spcPts val="0"/>
              </a:spcBef>
            </a:pPr>
            <a:endParaRPr lang="en-US" sz="2000" dirty="0">
              <a:latin typeface="+mn-lt"/>
            </a:endParaRPr>
          </a:p>
          <a:p>
            <a:pPr marL="0" indent="0">
              <a:lnSpc>
                <a:spcPct val="100000"/>
              </a:lnSpc>
              <a:spcAft>
                <a:spcPts val="1200"/>
              </a:spcAft>
              <a:buNone/>
            </a:pPr>
            <a:endParaRPr lang="en-US" sz="1600" dirty="0">
              <a:latin typeface="+mn-lt"/>
            </a:endParaRPr>
          </a:p>
          <a:p>
            <a:endParaRPr lang="en-US" sz="1600" dirty="0">
              <a:latin typeface="+mn-lt"/>
            </a:endParaRPr>
          </a:p>
        </p:txBody>
      </p:sp>
      <p:sp>
        <p:nvSpPr>
          <p:cNvPr id="3" name="Title 2"/>
          <p:cNvSpPr>
            <a:spLocks noGrp="1"/>
          </p:cNvSpPr>
          <p:nvPr>
            <p:ph type="title"/>
          </p:nvPr>
        </p:nvSpPr>
        <p:spPr>
          <a:xfrm>
            <a:off x="709108" y="528320"/>
            <a:ext cx="10515600" cy="851940"/>
          </a:xfrm>
        </p:spPr>
        <p:txBody>
          <a:bodyPr>
            <a:normAutofit/>
          </a:bodyPr>
          <a:lstStyle/>
          <a:p>
            <a:r>
              <a:rPr lang="en-US" dirty="0">
                <a:ea typeface="+mn-lt"/>
                <a:cs typeface="+mn-lt"/>
              </a:rPr>
              <a:t>PI/Delegate Review</a:t>
            </a:r>
            <a:endParaRPr lang="en-US" dirty="0"/>
          </a:p>
        </p:txBody>
      </p:sp>
      <p:sp>
        <p:nvSpPr>
          <p:cNvPr id="4" name="Rectangle 3"/>
          <p:cNvSpPr/>
          <p:nvPr/>
        </p:nvSpPr>
        <p:spPr>
          <a:xfrm>
            <a:off x="709106" y="1560547"/>
            <a:ext cx="9988391" cy="4801314"/>
          </a:xfrm>
          <a:prstGeom prst="rect">
            <a:avLst/>
          </a:prstGeom>
        </p:spPr>
        <p:txBody>
          <a:bodyPr wrap="square">
            <a:spAutoFit/>
          </a:bodyPr>
          <a:lstStyle/>
          <a:p>
            <a:r>
              <a:rPr lang="en-US" b="1" dirty="0">
                <a:cs typeface="Calibri"/>
              </a:rPr>
              <a:t>Who can certify? </a:t>
            </a:r>
          </a:p>
          <a:p>
            <a:pPr marL="285750" indent="-285750">
              <a:buFont typeface="Arial" panose="020B0604020202020204" pitchFamily="34" charset="0"/>
              <a:buChar char="•"/>
            </a:pPr>
            <a:r>
              <a:rPr lang="en-US" dirty="0"/>
              <a:t>The Principal Investigator (PI) or designated official is ultimately responsible to ensure that all salary charged to the project is commensurate with the employee’s effort on the project. If a PI is not available to certify the report, an individual having direct knowledge of the project, or suitable means of verification that the work was performed, may certify.</a:t>
            </a:r>
          </a:p>
          <a:p>
            <a:endParaRPr lang="en-US" dirty="0"/>
          </a:p>
          <a:p>
            <a:r>
              <a:rPr lang="en-US" b="1" dirty="0">
                <a:cs typeface="Calibri"/>
              </a:rPr>
              <a:t>What is being certified?</a:t>
            </a:r>
          </a:p>
          <a:p>
            <a:pPr marL="285750" indent="-285750">
              <a:buFont typeface="Arial" panose="020B0604020202020204" pitchFamily="34" charset="0"/>
              <a:buChar char="•"/>
            </a:pPr>
            <a:r>
              <a:rPr lang="en-US" dirty="0"/>
              <a:t>That the payroll charges for the employees listed on the project index/fund, reasonably reflects the activity on the project for which the employee was compensated.</a:t>
            </a:r>
          </a:p>
          <a:p>
            <a:endParaRPr lang="en-US" dirty="0"/>
          </a:p>
          <a:p>
            <a:r>
              <a:rPr lang="en-US" b="1" dirty="0">
                <a:cs typeface="Calibri"/>
              </a:rPr>
              <a:t>What is required if there are any changes or corrections needed on the report? </a:t>
            </a:r>
          </a:p>
          <a:p>
            <a:pPr marL="285750" indent="-285750">
              <a:buFont typeface="Arial" panose="020B0604020202020204" pitchFamily="34" charset="0"/>
              <a:buChar char="•"/>
            </a:pPr>
            <a:r>
              <a:rPr lang="en-US" dirty="0"/>
              <a:t>If a correction is needed, manually note the revisions within the payroll certification under the “Revisions” section. </a:t>
            </a:r>
          </a:p>
          <a:p>
            <a:pPr marL="285750" indent="-285750">
              <a:buFont typeface="Arial" panose="020B0604020202020204" pitchFamily="34" charset="0"/>
              <a:buChar char="•"/>
            </a:pPr>
            <a:r>
              <a:rPr lang="en-US" dirty="0"/>
              <a:t>Departments must compete a Payroll Distribution Change (PDC) form immediately, to update the payroll charges on the project. Attach copies of PDCs when returning the signed Payroll Certification.</a:t>
            </a:r>
          </a:p>
          <a:p>
            <a:pPr lvl="1"/>
            <a:r>
              <a:rPr lang="en-US" i="1" dirty="0">
                <a:solidFill>
                  <a:srgbClr val="C00000"/>
                </a:solidFill>
                <a:ea typeface="+mn-lt"/>
                <a:cs typeface="+mn-lt"/>
              </a:rPr>
              <a:t>Note: a detailed justification of the work performed and reason for the delay is required. RF will review justifications and determine if PDC can be approved.</a:t>
            </a:r>
          </a:p>
        </p:txBody>
      </p:sp>
    </p:spTree>
    <p:extLst>
      <p:ext uri="{BB962C8B-B14F-4D97-AF65-F5344CB8AC3E}">
        <p14:creationId xmlns:p14="http://schemas.microsoft.com/office/powerpoint/2010/main" val="212976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Aft>
                <a:spcPts val="1200"/>
              </a:spcAft>
            </a:pPr>
            <a:endParaRPr lang="en-US" sz="2000" dirty="0"/>
          </a:p>
          <a:p>
            <a:endParaRPr lang="en-US" sz="1600" dirty="0"/>
          </a:p>
        </p:txBody>
      </p:sp>
      <p:sp>
        <p:nvSpPr>
          <p:cNvPr id="3" name="Title 2"/>
          <p:cNvSpPr>
            <a:spLocks noGrp="1"/>
          </p:cNvSpPr>
          <p:nvPr>
            <p:ph type="title"/>
          </p:nvPr>
        </p:nvSpPr>
        <p:spPr>
          <a:xfrm>
            <a:off x="709108" y="542377"/>
            <a:ext cx="10515600" cy="1325563"/>
          </a:xfrm>
        </p:spPr>
        <p:txBody>
          <a:bodyPr>
            <a:normAutofit/>
          </a:bodyPr>
          <a:lstStyle/>
          <a:p>
            <a:r>
              <a:rPr lang="en-US" dirty="0">
                <a:cs typeface="Calibri"/>
              </a:rPr>
              <a:t>Revisions - Example</a:t>
            </a:r>
            <a:r>
              <a:rPr lang="en-US" dirty="0">
                <a:latin typeface="Real Head Pro"/>
                <a:cs typeface="Calibri"/>
              </a:rPr>
              <a:t/>
            </a:r>
            <a:br>
              <a:rPr lang="en-US" dirty="0">
                <a:latin typeface="Real Head Pro"/>
                <a:cs typeface="Calibri"/>
              </a:rPr>
            </a:br>
            <a:endParaRPr lang="en-US" dirty="0"/>
          </a:p>
        </p:txBody>
      </p:sp>
      <p:sp>
        <p:nvSpPr>
          <p:cNvPr id="6" name="Content Placeholder 4">
            <a:extLst>
              <a:ext uri="{FF2B5EF4-FFF2-40B4-BE49-F238E27FC236}">
                <a16:creationId xmlns:a16="http://schemas.microsoft.com/office/drawing/2014/main" id="{F88755D8-6446-476F-9F3D-D4235EC67C57}"/>
              </a:ext>
            </a:extLst>
          </p:cNvPr>
          <p:cNvSpPr txBox="1">
            <a:spLocks/>
          </p:cNvSpPr>
          <p:nvPr/>
        </p:nvSpPr>
        <p:spPr>
          <a:xfrm>
            <a:off x="690053" y="4376444"/>
            <a:ext cx="10391557" cy="167729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sz="2000" dirty="0">
                <a:cs typeface="Calibri"/>
              </a:rPr>
              <a:t>Identify and note changes on the Research Payroll Certification Report </a:t>
            </a:r>
            <a:r>
              <a:rPr lang="en-US" sz="2000" dirty="0">
                <a:cs typeface="Calibri"/>
                <a:sym typeface="Wingdings" panose="05000000000000000000" pitchFamily="2" charset="2"/>
              </a:rPr>
              <a:t> see </a:t>
            </a:r>
            <a:r>
              <a:rPr lang="en-US" sz="2000" dirty="0">
                <a:cs typeface="Calibri"/>
              </a:rPr>
              <a:t>Revisions section.</a:t>
            </a:r>
          </a:p>
          <a:p>
            <a:pPr>
              <a:lnSpc>
                <a:spcPct val="110000"/>
              </a:lnSpc>
              <a:spcBef>
                <a:spcPts val="0"/>
              </a:spcBef>
            </a:pPr>
            <a:r>
              <a:rPr lang="en-US" sz="2000" dirty="0">
                <a:cs typeface="Calibri"/>
              </a:rPr>
              <a:t>Process corresponding Payroll Distribution Change (PDC) forms in K2 system.</a:t>
            </a:r>
          </a:p>
          <a:p>
            <a:pPr>
              <a:lnSpc>
                <a:spcPct val="110000"/>
              </a:lnSpc>
              <a:spcBef>
                <a:spcPts val="0"/>
              </a:spcBef>
            </a:pPr>
            <a:r>
              <a:rPr lang="en-US" sz="2000" dirty="0">
                <a:cs typeface="Calibri"/>
              </a:rPr>
              <a:t>Submit copies of PDCs to NURES Finance, along with the Research Payroll Certification Report, to support revisions.</a:t>
            </a:r>
          </a:p>
        </p:txBody>
      </p:sp>
      <p:pic>
        <p:nvPicPr>
          <p:cNvPr id="5" name="Picture 4">
            <a:extLst>
              <a:ext uri="{FF2B5EF4-FFF2-40B4-BE49-F238E27FC236}">
                <a16:creationId xmlns:a16="http://schemas.microsoft.com/office/drawing/2014/main" id="{4ADACB6C-042F-3D46-BE58-CC503BFBD401}"/>
              </a:ext>
            </a:extLst>
          </p:cNvPr>
          <p:cNvPicPr>
            <a:picLocks noChangeAspect="1"/>
          </p:cNvPicPr>
          <p:nvPr/>
        </p:nvPicPr>
        <p:blipFill>
          <a:blip r:embed="rId3"/>
          <a:stretch>
            <a:fillRect/>
          </a:stretch>
        </p:blipFill>
        <p:spPr>
          <a:xfrm>
            <a:off x="690053" y="1503067"/>
            <a:ext cx="10792839" cy="2684443"/>
          </a:xfrm>
          <a:prstGeom prst="rect">
            <a:avLst/>
          </a:prstGeom>
          <a:ln>
            <a:solidFill>
              <a:schemeClr val="tx1">
                <a:lumMod val="50000"/>
                <a:lumOff val="50000"/>
              </a:schemeClr>
            </a:solidFill>
          </a:ln>
        </p:spPr>
      </p:pic>
    </p:spTree>
    <p:extLst>
      <p:ext uri="{BB962C8B-B14F-4D97-AF65-F5344CB8AC3E}">
        <p14:creationId xmlns:p14="http://schemas.microsoft.com/office/powerpoint/2010/main" val="356294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960" y="1583460"/>
            <a:ext cx="10515600" cy="4351338"/>
          </a:xfrm>
        </p:spPr>
        <p:txBody>
          <a:bodyPr>
            <a:noAutofit/>
          </a:bodyPr>
          <a:lstStyle/>
          <a:p>
            <a:pPr marL="0" indent="0">
              <a:lnSpc>
                <a:spcPct val="100000"/>
              </a:lnSpc>
              <a:spcBef>
                <a:spcPts val="0"/>
              </a:spcBef>
              <a:buNone/>
            </a:pPr>
            <a:r>
              <a:rPr lang="en-US" sz="2000" dirty="0">
                <a:latin typeface="+mn-lt"/>
              </a:rPr>
              <a:t>Return all completed Research Payroll Certification Reports to Fred Cromp,  </a:t>
            </a:r>
            <a:r>
              <a:rPr lang="en-US" sz="2000" dirty="0">
                <a:solidFill>
                  <a:srgbClr val="0070C0"/>
                </a:solidFill>
                <a:latin typeface="+mn-lt"/>
                <a:hlinkClick r:id="rId2">
                  <a:extLst>
                    <a:ext uri="{A12FA001-AC4F-418D-AE19-62706E023703}">
                      <ahyp:hlinkClr xmlns="" xmlns:ahyp="http://schemas.microsoft.com/office/drawing/2018/hyperlinkcolor" val="tx"/>
                    </a:ext>
                  </a:extLst>
                </a:hlinkClick>
              </a:rPr>
              <a:t>f.cromp@northeastern.edu</a:t>
            </a:r>
            <a:r>
              <a:rPr lang="en-US" sz="2000" dirty="0">
                <a:solidFill>
                  <a:srgbClr val="0070C0"/>
                </a:solidFill>
                <a:latin typeface="+mn-lt"/>
              </a:rPr>
              <a:t> </a:t>
            </a:r>
            <a:r>
              <a:rPr lang="en-US" sz="2000" dirty="0">
                <a:latin typeface="+mn-lt"/>
              </a:rPr>
              <a:t>by November 1</a:t>
            </a:r>
            <a:r>
              <a:rPr lang="en-US" sz="2000" baseline="30000" dirty="0">
                <a:latin typeface="+mn-lt"/>
              </a:rPr>
              <a:t>st</a:t>
            </a:r>
            <a:r>
              <a:rPr lang="en-US" sz="2000" dirty="0">
                <a:latin typeface="+mn-lt"/>
              </a:rPr>
              <a:t>.</a:t>
            </a:r>
          </a:p>
          <a:p>
            <a:pPr marL="0" indent="0">
              <a:lnSpc>
                <a:spcPct val="100000"/>
              </a:lnSpc>
              <a:spcBef>
                <a:spcPts val="0"/>
              </a:spcBef>
              <a:buNone/>
            </a:pPr>
            <a:endParaRPr lang="en-US" sz="2000" dirty="0">
              <a:latin typeface="+mn-lt"/>
            </a:endParaRPr>
          </a:p>
          <a:p>
            <a:pPr marL="0" indent="0">
              <a:lnSpc>
                <a:spcPct val="100000"/>
              </a:lnSpc>
              <a:spcBef>
                <a:spcPts val="0"/>
              </a:spcBef>
              <a:buNone/>
            </a:pPr>
            <a:r>
              <a:rPr lang="en-US" sz="2000" dirty="0">
                <a:latin typeface="+mn-lt"/>
              </a:rPr>
              <a:t>Three ways to certify :</a:t>
            </a:r>
          </a:p>
          <a:p>
            <a:pPr marL="342900" indent="-342900">
              <a:lnSpc>
                <a:spcPct val="100000"/>
              </a:lnSpc>
              <a:spcBef>
                <a:spcPts val="0"/>
              </a:spcBef>
              <a:buFont typeface="+mj-lt"/>
              <a:buAutoNum type="arabicPeriod"/>
            </a:pPr>
            <a:r>
              <a:rPr lang="en-US" sz="2000" dirty="0">
                <a:latin typeface="+mn-lt"/>
              </a:rPr>
              <a:t>Print, sign, and scan</a:t>
            </a:r>
          </a:p>
          <a:p>
            <a:pPr marL="342900" indent="-342900">
              <a:lnSpc>
                <a:spcPct val="100000"/>
              </a:lnSpc>
              <a:spcBef>
                <a:spcPts val="0"/>
              </a:spcBef>
              <a:buFont typeface="+mj-lt"/>
              <a:buAutoNum type="arabicPeriod"/>
            </a:pPr>
            <a:r>
              <a:rPr lang="en-US" sz="2000" dirty="0">
                <a:latin typeface="+mn-lt"/>
              </a:rPr>
              <a:t>Sign electronically</a:t>
            </a:r>
          </a:p>
          <a:p>
            <a:pPr marL="342900" indent="-342900">
              <a:lnSpc>
                <a:spcPct val="100000"/>
              </a:lnSpc>
              <a:spcBef>
                <a:spcPts val="0"/>
              </a:spcBef>
              <a:buFont typeface="+mj-lt"/>
              <a:buAutoNum type="arabicPeriod"/>
            </a:pPr>
            <a:r>
              <a:rPr lang="en-US" sz="2000" dirty="0">
                <a:latin typeface="+mn-lt"/>
              </a:rPr>
              <a:t>Reply with “I certify” via email and include screenshot report in the body of email </a:t>
            </a:r>
          </a:p>
          <a:p>
            <a:pPr marL="0" indent="0">
              <a:lnSpc>
                <a:spcPct val="100000"/>
              </a:lnSpc>
              <a:spcBef>
                <a:spcPts val="0"/>
              </a:spcBef>
              <a:buNone/>
            </a:pPr>
            <a:endParaRPr lang="en-US" sz="2000" dirty="0">
              <a:latin typeface="+mn-lt"/>
            </a:endParaRPr>
          </a:p>
          <a:p>
            <a:pPr>
              <a:lnSpc>
                <a:spcPct val="110000"/>
              </a:lnSpc>
              <a:spcBef>
                <a:spcPts val="0"/>
              </a:spcBef>
            </a:pPr>
            <a:endParaRPr lang="en-US" sz="2000" i="1" dirty="0">
              <a:solidFill>
                <a:srgbClr val="C00000"/>
              </a:solidFill>
              <a:cs typeface="Calibri"/>
            </a:endParaRPr>
          </a:p>
          <a:p>
            <a:pPr marL="0" indent="0">
              <a:lnSpc>
                <a:spcPct val="100000"/>
              </a:lnSpc>
              <a:spcBef>
                <a:spcPts val="0"/>
              </a:spcBef>
              <a:buNone/>
            </a:pPr>
            <a:r>
              <a:rPr lang="en-US" sz="2000" i="1" dirty="0">
                <a:latin typeface="+mn-lt"/>
              </a:rPr>
              <a:t>*Incomplete certifications (i.e. manual revisions without copies of PDCs) will be returned to department contacts.</a:t>
            </a:r>
            <a:endParaRPr lang="en-US" sz="2000" i="1" dirty="0">
              <a:cs typeface="Calibri"/>
            </a:endParaRPr>
          </a:p>
          <a:p>
            <a:pPr marL="0" indent="0">
              <a:lnSpc>
                <a:spcPct val="120000"/>
              </a:lnSpc>
              <a:spcBef>
                <a:spcPts val="0"/>
              </a:spcBef>
              <a:buNone/>
            </a:pPr>
            <a:endParaRPr lang="en-US" sz="2000" dirty="0">
              <a:cs typeface="Calibri"/>
            </a:endParaRPr>
          </a:p>
          <a:p>
            <a:pPr marL="0" indent="0">
              <a:lnSpc>
                <a:spcPct val="100000"/>
              </a:lnSpc>
              <a:spcBef>
                <a:spcPts val="0"/>
              </a:spcBef>
              <a:buNone/>
            </a:pPr>
            <a:endParaRPr lang="en-US" sz="2000" dirty="0">
              <a:latin typeface="+mn-lt"/>
            </a:endParaRPr>
          </a:p>
          <a:p>
            <a:endParaRPr lang="en-US" sz="2000" dirty="0">
              <a:latin typeface="+mn-lt"/>
            </a:endParaRPr>
          </a:p>
        </p:txBody>
      </p:sp>
      <p:sp>
        <p:nvSpPr>
          <p:cNvPr id="3" name="Title 2"/>
          <p:cNvSpPr>
            <a:spLocks noGrp="1"/>
          </p:cNvSpPr>
          <p:nvPr>
            <p:ph type="title"/>
          </p:nvPr>
        </p:nvSpPr>
        <p:spPr>
          <a:xfrm>
            <a:off x="709108" y="528320"/>
            <a:ext cx="10515600" cy="851940"/>
          </a:xfrm>
        </p:spPr>
        <p:txBody>
          <a:bodyPr>
            <a:normAutofit/>
          </a:bodyPr>
          <a:lstStyle/>
          <a:p>
            <a:r>
              <a:rPr lang="en-US" dirty="0">
                <a:ea typeface="+mn-lt"/>
                <a:cs typeface="+mn-lt"/>
              </a:rPr>
              <a:t>Submitting Certified Reports</a:t>
            </a:r>
            <a:endParaRPr lang="en-US" dirty="0"/>
          </a:p>
        </p:txBody>
      </p:sp>
    </p:spTree>
    <p:extLst>
      <p:ext uri="{BB962C8B-B14F-4D97-AF65-F5344CB8AC3E}">
        <p14:creationId xmlns:p14="http://schemas.microsoft.com/office/powerpoint/2010/main" val="2319980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960" y="1583460"/>
            <a:ext cx="10515600" cy="4351338"/>
          </a:xfrm>
        </p:spPr>
        <p:txBody>
          <a:bodyPr>
            <a:noAutofit/>
          </a:bodyPr>
          <a:lstStyle/>
          <a:p>
            <a:pPr marL="0" indent="0">
              <a:lnSpc>
                <a:spcPct val="100000"/>
              </a:lnSpc>
              <a:spcBef>
                <a:spcPts val="0"/>
              </a:spcBef>
              <a:buNone/>
            </a:pPr>
            <a:r>
              <a:rPr lang="en-US" sz="2000" dirty="0">
                <a:cs typeface="Calibri"/>
              </a:rPr>
              <a:t>PIs will be required to re-certify reports when payroll changes modify a closed certification period. </a:t>
            </a:r>
          </a:p>
          <a:p>
            <a:pPr marL="0" indent="0">
              <a:lnSpc>
                <a:spcPct val="100000"/>
              </a:lnSpc>
              <a:spcBef>
                <a:spcPts val="0"/>
              </a:spcBef>
              <a:buNone/>
            </a:pPr>
            <a:endParaRPr lang="en-US" sz="2000" dirty="0">
              <a:cs typeface="Calibri"/>
            </a:endParaRPr>
          </a:p>
          <a:p>
            <a:pPr marL="0" indent="0">
              <a:lnSpc>
                <a:spcPct val="100000"/>
              </a:lnSpc>
              <a:spcBef>
                <a:spcPts val="0"/>
              </a:spcBef>
              <a:spcAft>
                <a:spcPts val="600"/>
              </a:spcAft>
              <a:buNone/>
            </a:pPr>
            <a:r>
              <a:rPr lang="en-US" sz="2000" b="1" dirty="0">
                <a:cs typeface="Calibri"/>
              </a:rPr>
              <a:t>Recertification Example</a:t>
            </a:r>
          </a:p>
          <a:p>
            <a:pPr>
              <a:lnSpc>
                <a:spcPct val="100000"/>
              </a:lnSpc>
              <a:spcBef>
                <a:spcPts val="0"/>
              </a:spcBef>
              <a:spcAft>
                <a:spcPts val="600"/>
              </a:spcAft>
            </a:pPr>
            <a:r>
              <a:rPr lang="en-US" sz="2000" dirty="0">
                <a:cs typeface="Calibri"/>
              </a:rPr>
              <a:t>PI certifies payroll report for the period 7/1/21 – 6/30/22 on 11/1/22.</a:t>
            </a:r>
          </a:p>
          <a:p>
            <a:pPr>
              <a:lnSpc>
                <a:spcPct val="100000"/>
              </a:lnSpc>
              <a:spcBef>
                <a:spcPts val="0"/>
              </a:spcBef>
              <a:spcAft>
                <a:spcPts val="600"/>
              </a:spcAft>
            </a:pPr>
            <a:r>
              <a:rPr lang="en-US" sz="2000" dirty="0">
                <a:cs typeface="Calibri"/>
              </a:rPr>
              <a:t>On 12/1/22, a PDC dating back to 5/1/22 is processed, which modified payroll on grant 500123.</a:t>
            </a:r>
          </a:p>
          <a:p>
            <a:pPr>
              <a:lnSpc>
                <a:spcPct val="100000"/>
              </a:lnSpc>
              <a:spcBef>
                <a:spcPts val="0"/>
              </a:spcBef>
              <a:spcAft>
                <a:spcPts val="600"/>
              </a:spcAft>
            </a:pPr>
            <a:r>
              <a:rPr lang="en-US" sz="2000" dirty="0">
                <a:cs typeface="Calibri"/>
              </a:rPr>
              <a:t>NURES Finance will generate an updated Payroll Certification Report for grant 500123 and distribute to department contacts for PI recertification. </a:t>
            </a:r>
          </a:p>
          <a:p>
            <a:pPr>
              <a:lnSpc>
                <a:spcPct val="100000"/>
              </a:lnSpc>
              <a:spcBef>
                <a:spcPts val="0"/>
              </a:spcBef>
              <a:spcAft>
                <a:spcPts val="600"/>
              </a:spcAft>
            </a:pPr>
            <a:r>
              <a:rPr lang="en-US" sz="2000" dirty="0">
                <a:cs typeface="Calibri"/>
              </a:rPr>
              <a:t>Department contacts will return certified reports to NURES Finance within 15 days.</a:t>
            </a:r>
          </a:p>
          <a:p>
            <a:pPr marL="0" indent="0">
              <a:buNone/>
            </a:pPr>
            <a:endParaRPr lang="en-US" sz="2000" dirty="0">
              <a:latin typeface="+mn-lt"/>
            </a:endParaRPr>
          </a:p>
          <a:p>
            <a:pPr marL="0" indent="0">
              <a:buNone/>
            </a:pPr>
            <a:r>
              <a:rPr lang="en-US" sz="2000" i="1" dirty="0">
                <a:latin typeface="+mn-lt"/>
              </a:rPr>
              <a:t>Note: Recertification process will not apply to payroll transfers between fund numbers under the same Banner Grant Code (G000XXXX). </a:t>
            </a:r>
          </a:p>
        </p:txBody>
      </p:sp>
      <p:sp>
        <p:nvSpPr>
          <p:cNvPr id="3" name="Title 2"/>
          <p:cNvSpPr>
            <a:spLocks noGrp="1"/>
          </p:cNvSpPr>
          <p:nvPr>
            <p:ph type="title"/>
          </p:nvPr>
        </p:nvSpPr>
        <p:spPr>
          <a:xfrm>
            <a:off x="709108" y="528320"/>
            <a:ext cx="10515600" cy="851940"/>
          </a:xfrm>
        </p:spPr>
        <p:txBody>
          <a:bodyPr>
            <a:normAutofit/>
          </a:bodyPr>
          <a:lstStyle/>
          <a:p>
            <a:r>
              <a:rPr lang="en-US" dirty="0">
                <a:ea typeface="+mn-lt"/>
                <a:cs typeface="+mn-lt"/>
              </a:rPr>
              <a:t>Recertification Process</a:t>
            </a:r>
            <a:endParaRPr lang="en-US" dirty="0"/>
          </a:p>
        </p:txBody>
      </p:sp>
    </p:spTree>
    <p:extLst>
      <p:ext uri="{BB962C8B-B14F-4D97-AF65-F5344CB8AC3E}">
        <p14:creationId xmlns:p14="http://schemas.microsoft.com/office/powerpoint/2010/main" val="2555903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960" y="1583460"/>
            <a:ext cx="10281920" cy="4351338"/>
          </a:xfrm>
        </p:spPr>
        <p:txBody>
          <a:bodyPr>
            <a:noAutofit/>
          </a:bodyPr>
          <a:lstStyle/>
          <a:p>
            <a:pPr marL="0" indent="0">
              <a:lnSpc>
                <a:spcPct val="100000"/>
              </a:lnSpc>
              <a:spcBef>
                <a:spcPts val="0"/>
              </a:spcBef>
              <a:buNone/>
            </a:pPr>
            <a:r>
              <a:rPr lang="en-US" sz="1800" dirty="0">
                <a:latin typeface="+mn-lt"/>
              </a:rPr>
              <a:t>NU Policies:</a:t>
            </a:r>
          </a:p>
          <a:p>
            <a:pPr>
              <a:lnSpc>
                <a:spcPct val="100000"/>
              </a:lnSpc>
              <a:spcBef>
                <a:spcPts val="0"/>
              </a:spcBef>
            </a:pPr>
            <a:r>
              <a:rPr lang="en-US" sz="1800" dirty="0">
                <a:solidFill>
                  <a:srgbClr val="0070C0"/>
                </a:solidFill>
                <a:latin typeface="+mn-lt"/>
                <a:hlinkClick r:id="rId2">
                  <a:extLst>
                    <a:ext uri="{A12FA001-AC4F-418D-AE19-62706E023703}">
                      <ahyp:hlinkClr xmlns="" xmlns:ahyp="http://schemas.microsoft.com/office/drawing/2018/hyperlinkcolor" val="tx"/>
                    </a:ext>
                  </a:extLst>
                </a:hlinkClick>
              </a:rPr>
              <a:t>Policy on Effort Reporting</a:t>
            </a:r>
            <a:endParaRPr lang="en-US" sz="1800" dirty="0">
              <a:solidFill>
                <a:srgbClr val="0070C0"/>
              </a:solidFill>
              <a:latin typeface="+mn-lt"/>
            </a:endParaRPr>
          </a:p>
          <a:p>
            <a:pPr>
              <a:lnSpc>
                <a:spcPct val="100000"/>
              </a:lnSpc>
              <a:spcBef>
                <a:spcPts val="0"/>
              </a:spcBef>
            </a:pPr>
            <a:r>
              <a:rPr lang="en-US" sz="1800" dirty="0">
                <a:solidFill>
                  <a:srgbClr val="0070C0"/>
                </a:solidFill>
                <a:latin typeface="+mn-lt"/>
                <a:hlinkClick r:id="rId3">
                  <a:extLst>
                    <a:ext uri="{A12FA001-AC4F-418D-AE19-62706E023703}">
                      <ahyp:hlinkClr xmlns="" xmlns:ahyp="http://schemas.microsoft.com/office/drawing/2018/hyperlinkcolor" val="tx"/>
                    </a:ext>
                  </a:extLst>
                </a:hlinkClick>
              </a:rPr>
              <a:t>Policy on Cost Transfers</a:t>
            </a:r>
            <a:endParaRPr lang="en-US" sz="1800" dirty="0">
              <a:solidFill>
                <a:srgbClr val="0070C0"/>
              </a:solidFill>
              <a:latin typeface="+mn-lt"/>
            </a:endParaRPr>
          </a:p>
          <a:p>
            <a:pPr>
              <a:lnSpc>
                <a:spcPct val="100000"/>
              </a:lnSpc>
              <a:spcBef>
                <a:spcPts val="0"/>
              </a:spcBef>
            </a:pPr>
            <a:endParaRPr lang="en-US" sz="1800" dirty="0">
              <a:latin typeface="+mn-lt"/>
            </a:endParaRPr>
          </a:p>
          <a:p>
            <a:pPr marL="0" indent="0">
              <a:lnSpc>
                <a:spcPct val="100000"/>
              </a:lnSpc>
              <a:spcBef>
                <a:spcPts val="0"/>
              </a:spcBef>
              <a:buNone/>
            </a:pPr>
            <a:r>
              <a:rPr lang="en-US" sz="1800" dirty="0">
                <a:latin typeface="+mn-lt"/>
              </a:rPr>
              <a:t>Cognos:</a:t>
            </a:r>
          </a:p>
          <a:p>
            <a:pPr>
              <a:lnSpc>
                <a:spcPct val="100000"/>
              </a:lnSpc>
              <a:spcBef>
                <a:spcPts val="0"/>
              </a:spcBef>
            </a:pPr>
            <a:r>
              <a:rPr lang="en-US" sz="1800" dirty="0">
                <a:latin typeface="+mn-lt"/>
              </a:rPr>
              <a:t>FIN0032 – Payroll Distribution Report (Workday version)</a:t>
            </a:r>
          </a:p>
          <a:p>
            <a:pPr>
              <a:lnSpc>
                <a:spcPct val="100000"/>
              </a:lnSpc>
              <a:spcBef>
                <a:spcPts val="0"/>
              </a:spcBef>
            </a:pPr>
            <a:r>
              <a:rPr lang="en-US" sz="1800" dirty="0">
                <a:latin typeface="+mn-lt"/>
              </a:rPr>
              <a:t>FIN0036 – Payroll Distribution by Month (Workday version)</a:t>
            </a:r>
          </a:p>
          <a:p>
            <a:pPr>
              <a:lnSpc>
                <a:spcPct val="100000"/>
              </a:lnSpc>
              <a:spcBef>
                <a:spcPts val="0"/>
              </a:spcBef>
            </a:pPr>
            <a:r>
              <a:rPr lang="en-US" sz="1800" dirty="0">
                <a:latin typeface="+mn-lt"/>
              </a:rPr>
              <a:t>FIN0145 – Research Payroll Distribution - RESFIN (combines Banner and Workday data)</a:t>
            </a:r>
          </a:p>
          <a:p>
            <a:pPr>
              <a:lnSpc>
                <a:spcPct val="100000"/>
              </a:lnSpc>
              <a:spcBef>
                <a:spcPts val="0"/>
              </a:spcBef>
            </a:pPr>
            <a:r>
              <a:rPr lang="en-US" sz="1800" dirty="0">
                <a:effectLst/>
                <a:latin typeface="Calibri" panose="020F0502020204030204" pitchFamily="34" charset="0"/>
                <a:ea typeface="Calibri" panose="020F0502020204030204" pitchFamily="34" charset="0"/>
              </a:rPr>
              <a:t>FIN0149 – Research Payroll Verification (RESFIN)</a:t>
            </a:r>
          </a:p>
          <a:p>
            <a:pPr>
              <a:lnSpc>
                <a:spcPct val="100000"/>
              </a:lnSpc>
              <a:spcBef>
                <a:spcPts val="0"/>
              </a:spcBef>
            </a:pPr>
            <a:r>
              <a:rPr lang="en-US" sz="1800" dirty="0">
                <a:latin typeface="Calibri" panose="020F0502020204030204" pitchFamily="34" charset="0"/>
                <a:ea typeface="Calibri" panose="020F0502020204030204" pitchFamily="34" charset="0"/>
              </a:rPr>
              <a:t>Additional information on c</a:t>
            </a:r>
            <a:r>
              <a:rPr lang="en-US" sz="1800" dirty="0">
                <a:latin typeface="+mn-lt"/>
              </a:rPr>
              <a:t>ommonly used reports can be found here: </a:t>
            </a:r>
            <a:r>
              <a:rPr lang="en-US" sz="1800" dirty="0">
                <a:solidFill>
                  <a:srgbClr val="0070C0"/>
                </a:solidFill>
                <a:latin typeface="+mn-lt"/>
                <a:hlinkClick r:id="rId4">
                  <a:extLst>
                    <a:ext uri="{A12FA001-AC4F-418D-AE19-62706E023703}">
                      <ahyp:hlinkClr xmlns="" xmlns:ahyp="http://schemas.microsoft.com/office/drawing/2018/hyperlinkcolor" val="tx"/>
                    </a:ext>
                  </a:extLst>
                </a:hlinkClick>
              </a:rPr>
              <a:t>https://research.northeastern.edu/nu-res/lifecycle-management/manage-project/financial-monitoring-reporting/</a:t>
            </a:r>
            <a:r>
              <a:rPr lang="en-US" sz="1800" dirty="0">
                <a:solidFill>
                  <a:srgbClr val="0070C0"/>
                </a:solidFill>
                <a:latin typeface="+mn-lt"/>
              </a:rPr>
              <a:t> </a:t>
            </a:r>
          </a:p>
          <a:p>
            <a:pPr marL="0" indent="0">
              <a:lnSpc>
                <a:spcPct val="100000"/>
              </a:lnSpc>
              <a:spcBef>
                <a:spcPts val="0"/>
              </a:spcBef>
              <a:buNone/>
            </a:pPr>
            <a:endParaRPr lang="en-US" sz="1800" dirty="0">
              <a:latin typeface="+mn-lt"/>
            </a:endParaRPr>
          </a:p>
          <a:p>
            <a:pPr marL="0" indent="0">
              <a:lnSpc>
                <a:spcPct val="100000"/>
              </a:lnSpc>
              <a:spcBef>
                <a:spcPts val="0"/>
              </a:spcBef>
              <a:buNone/>
            </a:pPr>
            <a:r>
              <a:rPr lang="en-US" sz="1800" dirty="0">
                <a:latin typeface="+mn-lt"/>
              </a:rPr>
              <a:t>PDCs:</a:t>
            </a:r>
          </a:p>
          <a:p>
            <a:pPr>
              <a:lnSpc>
                <a:spcPct val="100000"/>
              </a:lnSpc>
              <a:spcBef>
                <a:spcPts val="0"/>
              </a:spcBef>
            </a:pPr>
            <a:r>
              <a:rPr lang="en-US" sz="1800" dirty="0">
                <a:solidFill>
                  <a:srgbClr val="0070C0"/>
                </a:solidFill>
                <a:latin typeface="+mn-lt"/>
                <a:hlinkClick r:id="rId5">
                  <a:extLst>
                    <a:ext uri="{A12FA001-AC4F-418D-AE19-62706E023703}">
                      <ahyp:hlinkClr xmlns="" xmlns:ahyp="http://schemas.microsoft.com/office/drawing/2018/hyperlinkcolor" val="tx"/>
                    </a:ext>
                  </a:extLst>
                </a:hlinkClick>
              </a:rPr>
              <a:t>K2 PDC Tips &amp; Tricks</a:t>
            </a:r>
            <a:endParaRPr lang="en-US" sz="1800" dirty="0">
              <a:solidFill>
                <a:srgbClr val="0070C0"/>
              </a:solidFill>
              <a:latin typeface="+mn-lt"/>
            </a:endParaRPr>
          </a:p>
          <a:p>
            <a:pPr>
              <a:lnSpc>
                <a:spcPct val="100000"/>
              </a:lnSpc>
              <a:spcBef>
                <a:spcPts val="0"/>
              </a:spcBef>
            </a:pPr>
            <a:r>
              <a:rPr lang="en-US" sz="1800" dirty="0">
                <a:solidFill>
                  <a:srgbClr val="0070C0"/>
                </a:solidFill>
                <a:latin typeface="+mn-lt"/>
                <a:hlinkClick r:id="rId6">
                  <a:extLst>
                    <a:ext uri="{A12FA001-AC4F-418D-AE19-62706E023703}">
                      <ahyp:hlinkClr xmlns="" xmlns:ahyp="http://schemas.microsoft.com/office/drawing/2018/hyperlinkcolor" val="tx"/>
                    </a:ext>
                  </a:extLst>
                </a:hlinkClick>
              </a:rPr>
              <a:t>Submit a Costing Allocation Change or PDC</a:t>
            </a:r>
            <a:endParaRPr lang="en-US" sz="1800" dirty="0">
              <a:solidFill>
                <a:srgbClr val="0070C0"/>
              </a:solidFill>
              <a:latin typeface="+mn-lt"/>
            </a:endParaRPr>
          </a:p>
          <a:p>
            <a:pPr>
              <a:lnSpc>
                <a:spcPct val="100000"/>
              </a:lnSpc>
              <a:spcBef>
                <a:spcPts val="0"/>
              </a:spcBef>
            </a:pPr>
            <a:endParaRPr lang="en-US" sz="2000" dirty="0">
              <a:latin typeface="+mn-lt"/>
            </a:endParaRPr>
          </a:p>
          <a:p>
            <a:pPr>
              <a:lnSpc>
                <a:spcPct val="100000"/>
              </a:lnSpc>
              <a:spcBef>
                <a:spcPts val="0"/>
              </a:spcBef>
            </a:pPr>
            <a:endParaRPr lang="en-US" sz="2000" dirty="0">
              <a:latin typeface="+mn-lt"/>
            </a:endParaRPr>
          </a:p>
          <a:p>
            <a:pPr marL="0" indent="0">
              <a:lnSpc>
                <a:spcPct val="100000"/>
              </a:lnSpc>
              <a:spcAft>
                <a:spcPts val="1200"/>
              </a:spcAft>
              <a:buNone/>
            </a:pPr>
            <a:endParaRPr lang="en-US" sz="1600" dirty="0">
              <a:latin typeface="+mn-lt"/>
            </a:endParaRPr>
          </a:p>
          <a:p>
            <a:endParaRPr lang="en-US" sz="1600" dirty="0">
              <a:latin typeface="+mn-lt"/>
            </a:endParaRPr>
          </a:p>
        </p:txBody>
      </p:sp>
      <p:sp>
        <p:nvSpPr>
          <p:cNvPr id="3" name="Title 2"/>
          <p:cNvSpPr>
            <a:spLocks noGrp="1"/>
          </p:cNvSpPr>
          <p:nvPr>
            <p:ph type="title"/>
          </p:nvPr>
        </p:nvSpPr>
        <p:spPr>
          <a:xfrm>
            <a:off x="709108" y="528320"/>
            <a:ext cx="10515600" cy="851940"/>
          </a:xfrm>
        </p:spPr>
        <p:txBody>
          <a:bodyPr>
            <a:normAutofit/>
          </a:bodyPr>
          <a:lstStyle/>
          <a:p>
            <a:r>
              <a:rPr lang="en-US" dirty="0">
                <a:ea typeface="+mn-lt"/>
                <a:cs typeface="+mn-lt"/>
              </a:rPr>
              <a:t>Resources</a:t>
            </a:r>
            <a:endParaRPr lang="en-US" dirty="0"/>
          </a:p>
        </p:txBody>
      </p:sp>
    </p:spTree>
    <p:extLst>
      <p:ext uri="{BB962C8B-B14F-4D97-AF65-F5344CB8AC3E}">
        <p14:creationId xmlns:p14="http://schemas.microsoft.com/office/powerpoint/2010/main" val="51625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lstStyle/>
          <a:p>
            <a:r>
              <a:rPr lang="en-US" dirty="0">
                <a:latin typeface="Real Head Pro"/>
              </a:rPr>
              <a:t>Agenda</a:t>
            </a:r>
            <a:endParaRPr lang="en-US" dirty="0"/>
          </a:p>
        </p:txBody>
      </p:sp>
      <p:sp>
        <p:nvSpPr>
          <p:cNvPr id="5" name="TextBox 4">
            <a:extLst>
              <a:ext uri="{FF2B5EF4-FFF2-40B4-BE49-F238E27FC236}">
                <a16:creationId xmlns:a16="http://schemas.microsoft.com/office/drawing/2014/main" id="{989A713D-7DCD-4A9F-8E90-E8FF099150F6}"/>
              </a:ext>
            </a:extLst>
          </p:cNvPr>
          <p:cNvSpPr txBox="1"/>
          <p:nvPr/>
        </p:nvSpPr>
        <p:spPr>
          <a:xfrm>
            <a:off x="838200" y="1613118"/>
            <a:ext cx="9903911"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dirty="0">
                <a:ea typeface="+mn-lt"/>
                <a:cs typeface="+mn-lt"/>
              </a:rPr>
              <a:t>Overview</a:t>
            </a:r>
          </a:p>
          <a:p>
            <a:pPr marL="342900" indent="-342900">
              <a:buFont typeface="Arial" panose="020B0604020202020204" pitchFamily="34" charset="0"/>
              <a:buChar char="•"/>
            </a:pPr>
            <a:r>
              <a:rPr lang="en-US" sz="2000" dirty="0">
                <a:ea typeface="+mn-lt"/>
                <a:cs typeface="+mn-lt"/>
              </a:rPr>
              <a:t>Federal Regulations </a:t>
            </a:r>
          </a:p>
          <a:p>
            <a:pPr marL="342900" indent="-342900">
              <a:buFont typeface="Arial" panose="020B0604020202020204" pitchFamily="34" charset="0"/>
              <a:buChar char="•"/>
            </a:pPr>
            <a:r>
              <a:rPr lang="en-US" sz="2000" dirty="0">
                <a:ea typeface="+mn-lt"/>
                <a:cs typeface="+mn-lt"/>
              </a:rPr>
              <a:t>Institutional Policy</a:t>
            </a:r>
          </a:p>
          <a:p>
            <a:pPr marL="342900" indent="-342900">
              <a:buFont typeface="Arial" panose="020B0604020202020204" pitchFamily="34" charset="0"/>
              <a:buChar char="•"/>
            </a:pPr>
            <a:r>
              <a:rPr lang="en-US" sz="2000" dirty="0">
                <a:ea typeface="+mn-lt"/>
                <a:cs typeface="+mn-lt"/>
              </a:rPr>
              <a:t>Grant Monitoring</a:t>
            </a:r>
          </a:p>
          <a:p>
            <a:pPr marL="342900" indent="-342900">
              <a:buFont typeface="Arial" panose="020B0604020202020204" pitchFamily="34" charset="0"/>
              <a:buChar char="•"/>
            </a:pPr>
            <a:r>
              <a:rPr lang="en-US" sz="2000" dirty="0">
                <a:ea typeface="+mn-lt"/>
                <a:cs typeface="+mn-lt"/>
              </a:rPr>
              <a:t>Annual Certification Process </a:t>
            </a:r>
          </a:p>
          <a:p>
            <a:pPr marL="342900" indent="-342900">
              <a:buFont typeface="Arial" panose="020B0604020202020204" pitchFamily="34" charset="0"/>
              <a:buChar char="•"/>
            </a:pPr>
            <a:r>
              <a:rPr lang="en-US" sz="2000" dirty="0">
                <a:ea typeface="+mn-lt"/>
                <a:cs typeface="+mn-lt"/>
              </a:rPr>
              <a:t>Timeline</a:t>
            </a:r>
          </a:p>
          <a:p>
            <a:pPr marL="342900" indent="-342900">
              <a:buFont typeface="Arial" panose="020B0604020202020204" pitchFamily="34" charset="0"/>
              <a:buChar char="•"/>
            </a:pPr>
            <a:r>
              <a:rPr lang="en-US" sz="2000" dirty="0">
                <a:latin typeface="Real Head Pro"/>
              </a:rPr>
              <a:t>Research Payroll Certification Report</a:t>
            </a:r>
          </a:p>
          <a:p>
            <a:pPr marL="342900" indent="-342900">
              <a:buFont typeface="Arial" panose="020B0604020202020204" pitchFamily="34" charset="0"/>
              <a:buChar char="•"/>
            </a:pPr>
            <a:r>
              <a:rPr lang="en-US" sz="2000" dirty="0">
                <a:ea typeface="+mn-lt"/>
                <a:cs typeface="+mn-lt"/>
              </a:rPr>
              <a:t>PI/Delegate Reviews</a:t>
            </a:r>
          </a:p>
          <a:p>
            <a:pPr marL="342900" indent="-342900">
              <a:buFont typeface="Arial" panose="020B0604020202020204" pitchFamily="34" charset="0"/>
              <a:buChar char="•"/>
            </a:pPr>
            <a:r>
              <a:rPr lang="en-US" sz="2000" dirty="0">
                <a:ea typeface="+mn-lt"/>
                <a:cs typeface="+mn-lt"/>
              </a:rPr>
              <a:t>Revisions</a:t>
            </a:r>
          </a:p>
          <a:p>
            <a:pPr marL="342900" indent="-342900">
              <a:buFont typeface="Arial" panose="020B0604020202020204" pitchFamily="34" charset="0"/>
              <a:buChar char="•"/>
            </a:pPr>
            <a:r>
              <a:rPr lang="en-US" sz="2000" dirty="0">
                <a:ea typeface="+mn-lt"/>
                <a:cs typeface="+mn-lt"/>
              </a:rPr>
              <a:t>Recertification Process </a:t>
            </a:r>
          </a:p>
          <a:p>
            <a:pPr marL="342900" indent="-342900">
              <a:buFont typeface="Arial" panose="020B0604020202020204" pitchFamily="34" charset="0"/>
              <a:buChar char="•"/>
            </a:pPr>
            <a:r>
              <a:rPr lang="en-US" sz="2000" dirty="0">
                <a:ea typeface="+mn-lt"/>
                <a:cs typeface="+mn-lt"/>
              </a:rPr>
              <a:t>Resources </a:t>
            </a:r>
          </a:p>
          <a:p>
            <a:endParaRPr lang="en-US" dirty="0">
              <a:cs typeface="Calibri"/>
            </a:endParaRPr>
          </a:p>
          <a:p>
            <a:pPr marL="285750" indent="-285750">
              <a:buFont typeface="Arial"/>
              <a:buChar char="•"/>
            </a:pPr>
            <a:endParaRPr lang="en-US" dirty="0">
              <a:cs typeface="Calibri"/>
            </a:endParaRPr>
          </a:p>
        </p:txBody>
      </p:sp>
    </p:spTree>
    <p:extLst>
      <p:ext uri="{BB962C8B-B14F-4D97-AF65-F5344CB8AC3E}">
        <p14:creationId xmlns:p14="http://schemas.microsoft.com/office/powerpoint/2010/main" val="405344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2001"/>
            <a:ext cx="9574211" cy="4351338"/>
          </a:xfrm>
        </p:spPr>
        <p:txBody>
          <a:bodyPr/>
          <a:lstStyle/>
          <a:p>
            <a:pPr>
              <a:lnSpc>
                <a:spcPct val="100000"/>
              </a:lnSpc>
              <a:spcAft>
                <a:spcPts val="1200"/>
              </a:spcAft>
            </a:pPr>
            <a:endParaRPr lang="en-US" sz="2000" dirty="0"/>
          </a:p>
          <a:p>
            <a:endParaRPr lang="en-US" sz="1600" dirty="0"/>
          </a:p>
        </p:txBody>
      </p:sp>
      <p:sp>
        <p:nvSpPr>
          <p:cNvPr id="3" name="Title 2"/>
          <p:cNvSpPr>
            <a:spLocks noGrp="1"/>
          </p:cNvSpPr>
          <p:nvPr>
            <p:ph type="title"/>
          </p:nvPr>
        </p:nvSpPr>
        <p:spPr>
          <a:xfrm>
            <a:off x="709108" y="542377"/>
            <a:ext cx="10515600" cy="1325563"/>
          </a:xfrm>
        </p:spPr>
        <p:txBody>
          <a:bodyPr>
            <a:normAutofit/>
          </a:bodyPr>
          <a:lstStyle/>
          <a:p>
            <a:r>
              <a:rPr lang="en-US" dirty="0">
                <a:latin typeface="Real Head Pro"/>
              </a:rPr>
              <a:t>Overview</a:t>
            </a:r>
            <a:br>
              <a:rPr lang="en-US" dirty="0">
                <a:latin typeface="Real Head Pro"/>
              </a:rPr>
            </a:br>
            <a:endParaRPr lang="en-US" dirty="0"/>
          </a:p>
        </p:txBody>
      </p:sp>
      <p:sp>
        <p:nvSpPr>
          <p:cNvPr id="6" name="Content Placeholder 4">
            <a:extLst>
              <a:ext uri="{FF2B5EF4-FFF2-40B4-BE49-F238E27FC236}">
                <a16:creationId xmlns:a16="http://schemas.microsoft.com/office/drawing/2014/main" id="{F88755D8-6446-476F-9F3D-D4235EC67C57}"/>
              </a:ext>
            </a:extLst>
          </p:cNvPr>
          <p:cNvSpPr txBox="1">
            <a:spLocks/>
          </p:cNvSpPr>
          <p:nvPr/>
        </p:nvSpPr>
        <p:spPr>
          <a:xfrm>
            <a:off x="843346" y="1686917"/>
            <a:ext cx="9703303" cy="478974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endParaRPr lang="en-US" sz="2000" dirty="0">
              <a:cs typeface="Calibri"/>
            </a:endParaRPr>
          </a:p>
        </p:txBody>
      </p:sp>
      <p:sp>
        <p:nvSpPr>
          <p:cNvPr id="5" name="TextBox 4">
            <a:extLst>
              <a:ext uri="{FF2B5EF4-FFF2-40B4-BE49-F238E27FC236}">
                <a16:creationId xmlns:a16="http://schemas.microsoft.com/office/drawing/2014/main" id="{6199E4B9-D69E-D7DD-8A99-CD4999EA913F}"/>
              </a:ext>
            </a:extLst>
          </p:cNvPr>
          <p:cNvSpPr txBox="1"/>
          <p:nvPr/>
        </p:nvSpPr>
        <p:spPr>
          <a:xfrm>
            <a:off x="838200" y="1702350"/>
            <a:ext cx="9703303" cy="3939540"/>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000" dirty="0">
                <a:solidFill>
                  <a:srgbClr val="000000"/>
                </a:solidFill>
                <a:cs typeface="Calibri" panose="020F0502020204030204"/>
              </a:rPr>
              <a:t>Salaries are the largest category of charges to federal grants. Since most faculty and the staff who work on sponsored projects are involved in multiple grants and other activities at the University, </a:t>
            </a:r>
            <a:r>
              <a:rPr lang="en-US" sz="2000" b="1" dirty="0">
                <a:solidFill>
                  <a:srgbClr val="000000"/>
                </a:solidFill>
                <a:cs typeface="Calibri" panose="020F0502020204030204"/>
              </a:rPr>
              <a:t>monitoring their effort on a regular basis is critical</a:t>
            </a:r>
            <a:r>
              <a:rPr lang="en-US" sz="2000" dirty="0">
                <a:solidFill>
                  <a:srgbClr val="000000"/>
                </a:solidFill>
                <a:cs typeface="Calibri" panose="020F0502020204030204"/>
              </a:rPr>
              <a:t>. </a:t>
            </a:r>
            <a:endParaRPr lang="en-US" sz="2000" dirty="0"/>
          </a:p>
          <a:p>
            <a:pPr marL="342900" indent="-342900">
              <a:spcAft>
                <a:spcPts val="1200"/>
              </a:spcAft>
              <a:buFont typeface="Arial" panose="020B0604020202020204" pitchFamily="34" charset="0"/>
              <a:buChar char="•"/>
            </a:pPr>
            <a:r>
              <a:rPr lang="en-US" sz="2000" dirty="0"/>
              <a:t>The </a:t>
            </a:r>
            <a:r>
              <a:rPr lang="en-US" sz="2000" b="1" dirty="0"/>
              <a:t>Research Payroll Certification Report </a:t>
            </a:r>
            <a:r>
              <a:rPr lang="en-US" sz="2000" dirty="0"/>
              <a:t>is the University’s primary means for complying with the federal regulations relating to effort certification. </a:t>
            </a:r>
            <a:r>
              <a:rPr lang="en-US" sz="2000" dirty="0">
                <a:ea typeface="+mn-lt"/>
                <a:cs typeface="+mn-lt"/>
              </a:rPr>
              <a:t>Certified reports are vital documents used during audits and agency reviews.</a:t>
            </a:r>
          </a:p>
          <a:p>
            <a:pPr marL="342900" indent="-342900">
              <a:spcAft>
                <a:spcPts val="1200"/>
              </a:spcAft>
              <a:buFont typeface="Arial" panose="020B0604020202020204" pitchFamily="34" charset="0"/>
              <a:buChar char="•"/>
            </a:pPr>
            <a:r>
              <a:rPr lang="en-US" sz="2000" dirty="0">
                <a:cs typeface="Calibri"/>
              </a:rPr>
              <a:t>The University’s effort reporting process is project-based and relies on actual payroll charges on each project as the basis for the certification</a:t>
            </a:r>
            <a:r>
              <a:rPr lang="en-US" sz="2000" dirty="0"/>
              <a:t>. NURES Finance generates the Research Payroll Certification </a:t>
            </a:r>
            <a:r>
              <a:rPr lang="en-US" sz="2000" dirty="0">
                <a:cs typeface="Calibri"/>
              </a:rPr>
              <a:t>reports on an annual basis and works closely with department key contacts to collect the certified reports. </a:t>
            </a:r>
          </a:p>
          <a:p>
            <a:pPr>
              <a:spcAft>
                <a:spcPts val="1200"/>
              </a:spcAft>
            </a:pPr>
            <a:endParaRPr lang="en-US" sz="2000" dirty="0"/>
          </a:p>
        </p:txBody>
      </p:sp>
    </p:spTree>
    <p:extLst>
      <p:ext uri="{BB962C8B-B14F-4D97-AF65-F5344CB8AC3E}">
        <p14:creationId xmlns:p14="http://schemas.microsoft.com/office/powerpoint/2010/main" val="219425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Aft>
                <a:spcPts val="1200"/>
              </a:spcAft>
            </a:pPr>
            <a:endParaRPr lang="en-US" sz="2000" dirty="0"/>
          </a:p>
          <a:p>
            <a:endParaRPr lang="en-US" sz="1600" dirty="0"/>
          </a:p>
        </p:txBody>
      </p:sp>
      <p:sp>
        <p:nvSpPr>
          <p:cNvPr id="3" name="Title 2"/>
          <p:cNvSpPr>
            <a:spLocks noGrp="1"/>
          </p:cNvSpPr>
          <p:nvPr>
            <p:ph type="title"/>
          </p:nvPr>
        </p:nvSpPr>
        <p:spPr>
          <a:xfrm>
            <a:off x="709108" y="542377"/>
            <a:ext cx="10515600" cy="1325563"/>
          </a:xfrm>
        </p:spPr>
        <p:txBody>
          <a:bodyPr>
            <a:normAutofit/>
          </a:bodyPr>
          <a:lstStyle/>
          <a:p>
            <a:r>
              <a:rPr lang="en-US" dirty="0">
                <a:latin typeface="Real Head Pro"/>
              </a:rPr>
              <a:t>Federal Regulations</a:t>
            </a:r>
            <a:br>
              <a:rPr lang="en-US" dirty="0">
                <a:latin typeface="Real Head Pro"/>
              </a:rPr>
            </a:br>
            <a:endParaRPr lang="en-US" dirty="0"/>
          </a:p>
        </p:txBody>
      </p:sp>
      <p:sp>
        <p:nvSpPr>
          <p:cNvPr id="6" name="Content Placeholder 4">
            <a:extLst>
              <a:ext uri="{FF2B5EF4-FFF2-40B4-BE49-F238E27FC236}">
                <a16:creationId xmlns:a16="http://schemas.microsoft.com/office/drawing/2014/main" id="{F88755D8-6446-476F-9F3D-D4235EC67C57}"/>
              </a:ext>
            </a:extLst>
          </p:cNvPr>
          <p:cNvSpPr txBox="1">
            <a:spLocks/>
          </p:cNvSpPr>
          <p:nvPr/>
        </p:nvSpPr>
        <p:spPr>
          <a:xfrm>
            <a:off x="843346" y="1686917"/>
            <a:ext cx="9703303" cy="478974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dirty="0">
                <a:cs typeface="Calibri"/>
              </a:rPr>
              <a:t>As a recipient of federal funding, Northeastern University is required to comply with the CFR, Part 200-Uniform Administrative Requirements, Cost Principles, and Audit Requirements for Federal Awards (Uniform Guidance).</a:t>
            </a:r>
          </a:p>
          <a:p>
            <a:pPr marL="0" indent="0">
              <a:spcAft>
                <a:spcPts val="1200"/>
              </a:spcAft>
              <a:buNone/>
            </a:pPr>
            <a:r>
              <a:rPr lang="en-US" sz="2000" dirty="0">
                <a:cs typeface="Calibri"/>
              </a:rPr>
              <a:t>Section 200.430: Compensation for Personal Services</a:t>
            </a:r>
          </a:p>
          <a:p>
            <a:pPr>
              <a:lnSpc>
                <a:spcPct val="100000"/>
              </a:lnSpc>
              <a:spcBef>
                <a:spcPts val="0"/>
              </a:spcBef>
              <a:spcAft>
                <a:spcPts val="600"/>
              </a:spcAft>
            </a:pPr>
            <a:r>
              <a:rPr lang="en-US" sz="2000" dirty="0">
                <a:cs typeface="Calibri"/>
              </a:rPr>
              <a:t>Contains the federal regulatory requirements for internal controls over documenting salary charges to Federal awards.  </a:t>
            </a:r>
          </a:p>
          <a:p>
            <a:pPr>
              <a:lnSpc>
                <a:spcPct val="100000"/>
              </a:lnSpc>
              <a:spcBef>
                <a:spcPts val="0"/>
              </a:spcBef>
              <a:spcAft>
                <a:spcPts val="600"/>
              </a:spcAft>
            </a:pPr>
            <a:r>
              <a:rPr lang="en-US" sz="2000" dirty="0">
                <a:cs typeface="Calibri"/>
              </a:rPr>
              <a:t>Provides standards for documentation of personnel expenses.</a:t>
            </a:r>
          </a:p>
          <a:p>
            <a:pPr>
              <a:lnSpc>
                <a:spcPct val="100000"/>
              </a:lnSpc>
              <a:spcBef>
                <a:spcPts val="0"/>
              </a:spcBef>
              <a:spcAft>
                <a:spcPts val="600"/>
              </a:spcAft>
            </a:pPr>
            <a:r>
              <a:rPr lang="en-US" sz="2000" dirty="0">
                <a:cs typeface="Calibri"/>
              </a:rPr>
              <a:t>Implies that charges to Federal awards for salaries and wages must be based on records that accurately reflect the work performed. </a:t>
            </a:r>
          </a:p>
          <a:p>
            <a:pPr>
              <a:lnSpc>
                <a:spcPct val="100000"/>
              </a:lnSpc>
              <a:spcBef>
                <a:spcPts val="0"/>
              </a:spcBef>
              <a:spcAft>
                <a:spcPts val="600"/>
              </a:spcAft>
            </a:pPr>
            <a:r>
              <a:rPr lang="en-US" sz="2000" dirty="0">
                <a:cs typeface="Calibri"/>
              </a:rPr>
              <a:t>And that these records must be supported by a system of internal control which provides reasonable assurance that the charges are accurate, allowable, and properly allocated.</a:t>
            </a:r>
          </a:p>
        </p:txBody>
      </p:sp>
    </p:spTree>
    <p:extLst>
      <p:ext uri="{BB962C8B-B14F-4D97-AF65-F5344CB8AC3E}">
        <p14:creationId xmlns:p14="http://schemas.microsoft.com/office/powerpoint/2010/main" val="400998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Aft>
                <a:spcPts val="1200"/>
              </a:spcAft>
            </a:pPr>
            <a:endParaRPr lang="en-US" sz="2000" dirty="0"/>
          </a:p>
          <a:p>
            <a:endParaRPr lang="en-US" sz="1600" dirty="0"/>
          </a:p>
        </p:txBody>
      </p:sp>
      <p:sp>
        <p:nvSpPr>
          <p:cNvPr id="3" name="Title 2"/>
          <p:cNvSpPr>
            <a:spLocks noGrp="1"/>
          </p:cNvSpPr>
          <p:nvPr>
            <p:ph type="title"/>
          </p:nvPr>
        </p:nvSpPr>
        <p:spPr>
          <a:xfrm>
            <a:off x="709108" y="542377"/>
            <a:ext cx="10515600" cy="1325563"/>
          </a:xfrm>
        </p:spPr>
        <p:txBody>
          <a:bodyPr>
            <a:normAutofit/>
          </a:bodyPr>
          <a:lstStyle/>
          <a:p>
            <a:r>
              <a:rPr lang="en-US" dirty="0">
                <a:latin typeface="Real Head Pro"/>
              </a:rPr>
              <a:t>Institutional Policy</a:t>
            </a:r>
            <a:br>
              <a:rPr lang="en-US" dirty="0">
                <a:latin typeface="Real Head Pro"/>
              </a:rPr>
            </a:br>
            <a:endParaRPr lang="en-US" dirty="0"/>
          </a:p>
        </p:txBody>
      </p:sp>
      <p:sp>
        <p:nvSpPr>
          <p:cNvPr id="6" name="Content Placeholder 4">
            <a:extLst>
              <a:ext uri="{FF2B5EF4-FFF2-40B4-BE49-F238E27FC236}">
                <a16:creationId xmlns:a16="http://schemas.microsoft.com/office/drawing/2014/main" id="{F88755D8-6446-476F-9F3D-D4235EC67C57}"/>
              </a:ext>
            </a:extLst>
          </p:cNvPr>
          <p:cNvSpPr txBox="1">
            <a:spLocks/>
          </p:cNvSpPr>
          <p:nvPr/>
        </p:nvSpPr>
        <p:spPr>
          <a:xfrm>
            <a:off x="843346" y="1686917"/>
            <a:ext cx="9703303" cy="478974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cs typeface="Calibri"/>
              </a:rPr>
              <a:t>It is University policy that while salary charges to sponsored projects are made initially based upon the planned or estimated workload of faculty and others, the actual effort of each individual working on sponsored projects must be monitored, with charges modified as necessary based on variances between the estimated and actual effort. </a:t>
            </a:r>
          </a:p>
          <a:p>
            <a:pPr marL="0" indent="0">
              <a:lnSpc>
                <a:spcPct val="100000"/>
              </a:lnSpc>
              <a:spcBef>
                <a:spcPts val="0"/>
              </a:spcBef>
              <a:buNone/>
            </a:pPr>
            <a:endParaRPr lang="en-US" sz="2000" dirty="0">
              <a:cs typeface="Calibri"/>
            </a:endParaRPr>
          </a:p>
          <a:p>
            <a:pPr marL="0" indent="0">
              <a:lnSpc>
                <a:spcPct val="100000"/>
              </a:lnSpc>
              <a:spcBef>
                <a:spcPts val="0"/>
              </a:spcBef>
              <a:buNone/>
            </a:pPr>
            <a:r>
              <a:rPr lang="en-US" sz="2000" b="1" dirty="0">
                <a:cs typeface="Calibri"/>
              </a:rPr>
              <a:t>Payroll vs. Effort Distribution: </a:t>
            </a:r>
            <a:r>
              <a:rPr lang="en-US" sz="2000" dirty="0">
                <a:cs typeface="Calibri"/>
              </a:rPr>
              <a:t>A payroll distribution reflects the activities to which salary is charged in the payroll system. An effort distribution should reflect an individual’s activity regardless of where the salary is charged. NU effort reporting relies on actual payroll charges as the basis for the certification</a:t>
            </a:r>
            <a:r>
              <a:rPr lang="en-US" sz="2000">
                <a:cs typeface="Calibri"/>
              </a:rPr>
              <a:t>. </a:t>
            </a:r>
          </a:p>
          <a:p>
            <a:pPr marL="0" indent="0">
              <a:lnSpc>
                <a:spcPct val="100000"/>
              </a:lnSpc>
              <a:spcBef>
                <a:spcPts val="0"/>
              </a:spcBef>
              <a:buNone/>
            </a:pPr>
            <a:endParaRPr lang="en-US" sz="2000" dirty="0">
              <a:cs typeface="Calibri"/>
            </a:endParaRPr>
          </a:p>
          <a:p>
            <a:pPr marL="0" indent="0">
              <a:lnSpc>
                <a:spcPct val="100000"/>
              </a:lnSpc>
              <a:spcAft>
                <a:spcPts val="1200"/>
              </a:spcAft>
              <a:buNone/>
            </a:pPr>
            <a:r>
              <a:rPr lang="en-US" sz="2000" dirty="0">
                <a:hlinkClick r:id="rId3"/>
              </a:rPr>
              <a:t>Policy on Effort Reporting</a:t>
            </a:r>
            <a:endParaRPr lang="en-US" sz="2000" dirty="0"/>
          </a:p>
          <a:p>
            <a:pPr marL="0" indent="0">
              <a:spcAft>
                <a:spcPts val="1200"/>
              </a:spcAft>
              <a:buNone/>
            </a:pPr>
            <a:endParaRPr lang="en-US" sz="2000" dirty="0">
              <a:cs typeface="Calibri"/>
            </a:endParaRPr>
          </a:p>
        </p:txBody>
      </p:sp>
    </p:spTree>
    <p:extLst>
      <p:ext uri="{BB962C8B-B14F-4D97-AF65-F5344CB8AC3E}">
        <p14:creationId xmlns:p14="http://schemas.microsoft.com/office/powerpoint/2010/main" val="321656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2001"/>
            <a:ext cx="7007942" cy="4351338"/>
          </a:xfrm>
        </p:spPr>
        <p:txBody>
          <a:bodyPr/>
          <a:lstStyle/>
          <a:p>
            <a:pPr>
              <a:lnSpc>
                <a:spcPct val="100000"/>
              </a:lnSpc>
              <a:spcAft>
                <a:spcPts val="1200"/>
              </a:spcAft>
            </a:pPr>
            <a:endParaRPr lang="en-US" sz="2000" dirty="0"/>
          </a:p>
          <a:p>
            <a:endParaRPr lang="en-US" sz="1600" dirty="0"/>
          </a:p>
        </p:txBody>
      </p:sp>
      <p:sp>
        <p:nvSpPr>
          <p:cNvPr id="3" name="Title 2"/>
          <p:cNvSpPr>
            <a:spLocks noGrp="1"/>
          </p:cNvSpPr>
          <p:nvPr>
            <p:ph type="title"/>
          </p:nvPr>
        </p:nvSpPr>
        <p:spPr>
          <a:xfrm>
            <a:off x="709108" y="542377"/>
            <a:ext cx="10515600" cy="1325563"/>
          </a:xfrm>
        </p:spPr>
        <p:txBody>
          <a:bodyPr>
            <a:normAutofit/>
          </a:bodyPr>
          <a:lstStyle/>
          <a:p>
            <a:r>
              <a:rPr lang="en-US" dirty="0">
                <a:latin typeface="Real Head Pro"/>
              </a:rPr>
              <a:t>Grant Monitoring</a:t>
            </a:r>
            <a:br>
              <a:rPr lang="en-US" dirty="0">
                <a:latin typeface="Real Head Pro"/>
              </a:rPr>
            </a:br>
            <a:endParaRPr lang="en-US" dirty="0"/>
          </a:p>
        </p:txBody>
      </p:sp>
      <p:sp>
        <p:nvSpPr>
          <p:cNvPr id="6" name="Content Placeholder 4">
            <a:extLst>
              <a:ext uri="{FF2B5EF4-FFF2-40B4-BE49-F238E27FC236}">
                <a16:creationId xmlns:a16="http://schemas.microsoft.com/office/drawing/2014/main" id="{F88755D8-6446-476F-9F3D-D4235EC67C57}"/>
              </a:ext>
            </a:extLst>
          </p:cNvPr>
          <p:cNvSpPr txBox="1">
            <a:spLocks/>
          </p:cNvSpPr>
          <p:nvPr/>
        </p:nvSpPr>
        <p:spPr>
          <a:xfrm>
            <a:off x="689632" y="1663357"/>
            <a:ext cx="10125852" cy="478974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cs typeface="Calibri"/>
              </a:rPr>
              <a:t>Although the annual certification process provides the principal means for certifying that the payroll charges are reasonable and allocable, it is important to monitor the activity devoted to those projects on a regular basis.</a:t>
            </a:r>
          </a:p>
          <a:p>
            <a:pPr>
              <a:lnSpc>
                <a:spcPct val="100000"/>
              </a:lnSpc>
              <a:spcBef>
                <a:spcPts val="0"/>
              </a:spcBef>
              <a:spcAft>
                <a:spcPts val="600"/>
              </a:spcAft>
            </a:pPr>
            <a:r>
              <a:rPr lang="en-US" sz="2000" dirty="0">
                <a:cs typeface="Calibri"/>
              </a:rPr>
              <a:t>Principal Investigators/Department Administrators should review payroll distribution reports for accuracy in a timely manner. PIs should receive these reports for review on a monthly basis, or quarterly at a minimum.</a:t>
            </a:r>
          </a:p>
          <a:p>
            <a:pPr>
              <a:lnSpc>
                <a:spcPct val="100000"/>
              </a:lnSpc>
              <a:spcBef>
                <a:spcPts val="0"/>
              </a:spcBef>
              <a:spcAft>
                <a:spcPts val="600"/>
              </a:spcAft>
            </a:pPr>
            <a:r>
              <a:rPr lang="en-US" sz="2000" dirty="0">
                <a:cs typeface="Calibri"/>
              </a:rPr>
              <a:t>It is important that effort allocations and adjustments are routinely communicated and recorded in the University’s financial records (i.e. 5-ledger research index/fund).</a:t>
            </a:r>
          </a:p>
          <a:p>
            <a:pPr>
              <a:lnSpc>
                <a:spcPct val="100000"/>
              </a:lnSpc>
              <a:spcBef>
                <a:spcPts val="0"/>
              </a:spcBef>
              <a:spcAft>
                <a:spcPts val="600"/>
              </a:spcAft>
            </a:pPr>
            <a:r>
              <a:rPr lang="en-US" sz="2000" dirty="0">
                <a:cs typeface="Calibri"/>
              </a:rPr>
              <a:t>Should an individual’s salary on the project require changes, submit timely Payroll Distribution Change (PDC) forms in order to make the corrections.</a:t>
            </a:r>
          </a:p>
          <a:p>
            <a:pPr marL="285750" indent="-285750">
              <a:lnSpc>
                <a:spcPct val="100000"/>
              </a:lnSpc>
              <a:spcBef>
                <a:spcPts val="0"/>
              </a:spcBef>
              <a:spcAft>
                <a:spcPts val="600"/>
              </a:spcAft>
              <a:buFont typeface="Arial"/>
              <a:buChar char="•"/>
            </a:pPr>
            <a:r>
              <a:rPr lang="en-US" sz="2000" dirty="0">
                <a:ea typeface="+mn-lt"/>
                <a:cs typeface="+mn-lt"/>
              </a:rPr>
              <a:t>Track Key Personnel effort and cost-share requirements to ensure commitments are met.</a:t>
            </a:r>
          </a:p>
          <a:p>
            <a:pPr marL="285750" indent="-285750">
              <a:lnSpc>
                <a:spcPct val="100000"/>
              </a:lnSpc>
              <a:spcBef>
                <a:spcPts val="0"/>
              </a:spcBef>
              <a:spcAft>
                <a:spcPts val="600"/>
              </a:spcAft>
              <a:buFont typeface="Arial"/>
              <a:buChar char="•"/>
            </a:pPr>
            <a:r>
              <a:rPr lang="en-US" sz="2000" dirty="0">
                <a:ea typeface="+mn-lt"/>
                <a:cs typeface="+mn-lt"/>
              </a:rPr>
              <a:t>Ensure payroll charges are in line with activity/personnel listed within Progress Reports.</a:t>
            </a:r>
          </a:p>
          <a:p>
            <a:pPr marL="285750" indent="-285750">
              <a:lnSpc>
                <a:spcPct val="100000"/>
              </a:lnSpc>
              <a:spcBef>
                <a:spcPts val="0"/>
              </a:spcBef>
              <a:spcAft>
                <a:spcPts val="600"/>
              </a:spcAft>
              <a:buFont typeface="Arial"/>
              <a:buChar char="•"/>
            </a:pPr>
            <a:r>
              <a:rPr lang="en-US" sz="2000" dirty="0">
                <a:ea typeface="+mn-lt"/>
                <a:cs typeface="+mn-lt"/>
              </a:rPr>
              <a:t>Submit timely prior approval requests.</a:t>
            </a:r>
          </a:p>
          <a:p>
            <a:pPr>
              <a:spcAft>
                <a:spcPts val="1200"/>
              </a:spcAft>
            </a:pPr>
            <a:endParaRPr lang="en-US" sz="2000" dirty="0">
              <a:cs typeface="Calibri"/>
            </a:endParaRPr>
          </a:p>
          <a:p>
            <a:pPr marL="0" indent="0">
              <a:spcAft>
                <a:spcPts val="1200"/>
              </a:spcAft>
              <a:buNone/>
            </a:pPr>
            <a:endParaRPr lang="en-US" sz="2000" dirty="0">
              <a:cs typeface="Calibri"/>
            </a:endParaRPr>
          </a:p>
        </p:txBody>
      </p:sp>
    </p:spTree>
    <p:extLst>
      <p:ext uri="{BB962C8B-B14F-4D97-AF65-F5344CB8AC3E}">
        <p14:creationId xmlns:p14="http://schemas.microsoft.com/office/powerpoint/2010/main" val="184186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960" y="1583460"/>
            <a:ext cx="10281920" cy="4351338"/>
          </a:xfrm>
        </p:spPr>
        <p:txBody>
          <a:bodyPr>
            <a:noAutofit/>
          </a:bodyPr>
          <a:lstStyle/>
          <a:p>
            <a:pPr>
              <a:lnSpc>
                <a:spcPct val="100000"/>
              </a:lnSpc>
              <a:spcBef>
                <a:spcPts val="0"/>
              </a:spcBef>
            </a:pPr>
            <a:endParaRPr lang="en-US" sz="2000" dirty="0">
              <a:latin typeface="+mn-lt"/>
            </a:endParaRPr>
          </a:p>
          <a:p>
            <a:pPr>
              <a:lnSpc>
                <a:spcPct val="100000"/>
              </a:lnSpc>
              <a:spcBef>
                <a:spcPts val="0"/>
              </a:spcBef>
            </a:pPr>
            <a:endParaRPr lang="en-US" sz="2000" dirty="0">
              <a:latin typeface="+mn-lt"/>
            </a:endParaRPr>
          </a:p>
          <a:p>
            <a:pPr marL="0" indent="0">
              <a:lnSpc>
                <a:spcPct val="100000"/>
              </a:lnSpc>
              <a:spcAft>
                <a:spcPts val="1200"/>
              </a:spcAft>
              <a:buNone/>
            </a:pPr>
            <a:endParaRPr lang="en-US" sz="1600" dirty="0">
              <a:latin typeface="+mn-lt"/>
            </a:endParaRPr>
          </a:p>
          <a:p>
            <a:endParaRPr lang="en-US" sz="1600" dirty="0">
              <a:latin typeface="+mn-lt"/>
            </a:endParaRPr>
          </a:p>
        </p:txBody>
      </p:sp>
      <p:sp>
        <p:nvSpPr>
          <p:cNvPr id="3" name="Title 2"/>
          <p:cNvSpPr>
            <a:spLocks noGrp="1"/>
          </p:cNvSpPr>
          <p:nvPr>
            <p:ph type="title"/>
          </p:nvPr>
        </p:nvSpPr>
        <p:spPr>
          <a:xfrm>
            <a:off x="709108" y="528320"/>
            <a:ext cx="10515600" cy="851940"/>
          </a:xfrm>
        </p:spPr>
        <p:txBody>
          <a:bodyPr>
            <a:normAutofit/>
          </a:bodyPr>
          <a:lstStyle/>
          <a:p>
            <a:pPr marR="0">
              <a:spcBef>
                <a:spcPts val="0"/>
              </a:spcBef>
            </a:pPr>
            <a:r>
              <a:rPr lang="en-US" dirty="0">
                <a:latin typeface="Real Head Pro"/>
                <a:ea typeface="Calibri" panose="020F0502020204030204" pitchFamily="34" charset="0"/>
                <a:cs typeface="Calibri" panose="020F0502020204030204" pitchFamily="34" charset="0"/>
              </a:rPr>
              <a:t>Annual Payroll Certification Process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709106" y="1499587"/>
            <a:ext cx="9987469" cy="4708981"/>
          </a:xfrm>
          <a:prstGeom prst="rect">
            <a:avLst/>
          </a:prstGeom>
        </p:spPr>
        <p:txBody>
          <a:bodyPr wrap="square">
            <a:spAutoFit/>
          </a:bodyPr>
          <a:lstStyle/>
          <a:p>
            <a:pPr marL="342900" indent="-342900">
              <a:spcAft>
                <a:spcPts val="1200"/>
              </a:spcAft>
              <a:buFont typeface="Arial" panose="020B0604020202020204" pitchFamily="34" charset="0"/>
              <a:buChar char="•"/>
            </a:pPr>
            <a:r>
              <a:rPr lang="en-US" sz="2000" dirty="0">
                <a:ea typeface="Calibri" panose="020F0502020204030204" pitchFamily="34" charset="0"/>
                <a:cs typeface="Calibri" panose="020F0502020204030204" pitchFamily="34" charset="0"/>
              </a:rPr>
              <a:t>Research Payroll Certification Reports are generated by NURES Finance from Cognos, following the September financial close. Each certification report will capture a</a:t>
            </a:r>
            <a:r>
              <a:rPr lang="en-US" sz="2000" b="0" i="0" u="none" strike="noStrike" dirty="0">
                <a:solidFill>
                  <a:srgbClr val="000000"/>
                </a:solidFill>
                <a:effectLst/>
                <a:latin typeface="Calibri" panose="020F0502020204030204" pitchFamily="34" charset="0"/>
              </a:rPr>
              <a:t> summary of the payments made to employees</a:t>
            </a:r>
            <a:r>
              <a:rPr lang="en-US" sz="2000" dirty="0">
                <a:ea typeface="Calibri" panose="020F0502020204030204" pitchFamily="34" charset="0"/>
                <a:cs typeface="Calibri" panose="020F0502020204030204" pitchFamily="34" charset="0"/>
              </a:rPr>
              <a:t> </a:t>
            </a:r>
            <a:r>
              <a:rPr lang="en-US" sz="2000" b="0" i="0" dirty="0">
                <a:solidFill>
                  <a:srgbClr val="000000"/>
                </a:solidFill>
                <a:effectLst/>
                <a:latin typeface="Calibri" panose="020F0502020204030204" pitchFamily="34" charset="0"/>
              </a:rPr>
              <a:t>based on paycheck dates</a:t>
            </a:r>
            <a:r>
              <a:rPr lang="en-US" sz="2000" dirty="0">
                <a:ea typeface="Calibri" panose="020F0502020204030204" pitchFamily="34" charset="0"/>
                <a:cs typeface="Calibri" panose="020F0502020204030204" pitchFamily="34" charset="0"/>
              </a:rPr>
              <a:t> from 7/1/2022 to 6/30/2023.</a:t>
            </a:r>
          </a:p>
          <a:p>
            <a:pPr marL="342900" indent="-342900">
              <a:spcAft>
                <a:spcPts val="1200"/>
              </a:spcAft>
              <a:buFont typeface="Arial" panose="020B0604020202020204" pitchFamily="34" charset="0"/>
              <a:buChar char="•"/>
            </a:pPr>
            <a:r>
              <a:rPr lang="en-US" sz="2000" dirty="0"/>
              <a:t>The reports are sent to key contacts in every college/department in early October.</a:t>
            </a:r>
          </a:p>
          <a:p>
            <a:pPr marL="342900" indent="-342900">
              <a:spcAft>
                <a:spcPts val="1200"/>
              </a:spcAft>
              <a:buFont typeface="Arial" panose="020B0604020202020204" pitchFamily="34" charset="0"/>
              <a:buChar char="•"/>
            </a:pPr>
            <a:r>
              <a:rPr lang="en-US" sz="2000" dirty="0">
                <a:ea typeface="Calibri" panose="020F0502020204030204" pitchFamily="34" charset="0"/>
                <a:cs typeface="Calibri" panose="020F0502020204030204" pitchFamily="34" charset="0"/>
              </a:rPr>
              <a:t>Each key contact receives a single PDF package with their department’s certification reports.</a:t>
            </a:r>
          </a:p>
          <a:p>
            <a:pPr marL="342900" indent="-342900">
              <a:spcAft>
                <a:spcPts val="1200"/>
              </a:spcAft>
              <a:buFont typeface="Arial" panose="020B0604020202020204" pitchFamily="34" charset="0"/>
              <a:buChar char="•"/>
            </a:pPr>
            <a:r>
              <a:rPr lang="en-US" sz="2000" dirty="0"/>
              <a:t>Department key contacts distribute reports to individual PIs.</a:t>
            </a:r>
          </a:p>
          <a:p>
            <a:pPr marL="342900" indent="-342900">
              <a:spcAft>
                <a:spcPts val="1200"/>
              </a:spcAft>
              <a:buFont typeface="Arial" panose="020B0604020202020204" pitchFamily="34" charset="0"/>
              <a:buChar char="•"/>
            </a:pPr>
            <a:r>
              <a:rPr lang="en-US" sz="2000" dirty="0"/>
              <a:t>Principal Investigators or designated officials certify reports. If applicable, revisions are noted within the report (PDC backup is required).</a:t>
            </a:r>
          </a:p>
          <a:p>
            <a:pPr marL="342900" indent="-342900">
              <a:spcAft>
                <a:spcPts val="1200"/>
              </a:spcAft>
              <a:buFont typeface="Arial" panose="020B0604020202020204" pitchFamily="34" charset="0"/>
              <a:buChar char="•"/>
            </a:pPr>
            <a:r>
              <a:rPr lang="en-US" sz="2000" dirty="0"/>
              <a:t>Completed certifications are returned to NURES Finance by </a:t>
            </a:r>
            <a:r>
              <a:rPr lang="en-US" sz="2000" b="1" dirty="0"/>
              <a:t>November 1</a:t>
            </a:r>
            <a:r>
              <a:rPr lang="en-US" sz="2000" b="1" baseline="30000" dirty="0"/>
              <a:t>st</a:t>
            </a:r>
            <a:r>
              <a:rPr lang="en-US" sz="2000" b="1" dirty="0"/>
              <a:t>.</a:t>
            </a:r>
          </a:p>
          <a:p>
            <a:pPr marL="342900" indent="-342900">
              <a:spcAft>
                <a:spcPts val="1200"/>
              </a:spcAft>
              <a:buFont typeface="Arial" panose="020B0604020202020204" pitchFamily="34" charset="0"/>
              <a:buChar char="•"/>
            </a:pPr>
            <a:r>
              <a:rPr lang="en-US" sz="2000" dirty="0">
                <a:ea typeface="Calibri" panose="020F0502020204030204" pitchFamily="34" charset="0"/>
                <a:cs typeface="Calibri" panose="020F0502020204030204" pitchFamily="34" charset="0"/>
              </a:rPr>
              <a:t>Overdue reports will be escalated to Deans on </a:t>
            </a:r>
            <a:r>
              <a:rPr lang="en-US" sz="2000" b="1" dirty="0">
                <a:ea typeface="Calibri" panose="020F0502020204030204" pitchFamily="34" charset="0"/>
                <a:cs typeface="Calibri" panose="020F0502020204030204" pitchFamily="34" charset="0"/>
              </a:rPr>
              <a:t>November 8</a:t>
            </a:r>
            <a:r>
              <a:rPr lang="en-US" sz="2000" b="1" baseline="30000" dirty="0">
                <a:ea typeface="Calibri" panose="020F0502020204030204" pitchFamily="34" charset="0"/>
                <a:cs typeface="Calibri" panose="020F0502020204030204" pitchFamily="34" charset="0"/>
              </a:rPr>
              <a:t>th</a:t>
            </a:r>
            <a:r>
              <a:rPr lang="en-US" sz="2000" dirty="0">
                <a:ea typeface="Calibri" panose="020F0502020204030204" pitchFamily="34" charset="0"/>
                <a:cs typeface="Calibri" panose="020F0502020204030204" pitchFamily="34" charset="0"/>
              </a:rPr>
              <a:t>, and to Provost on </a:t>
            </a:r>
            <a:r>
              <a:rPr lang="en-US" sz="2000" b="1" dirty="0">
                <a:ea typeface="Calibri" panose="020F0502020204030204" pitchFamily="34" charset="0"/>
                <a:cs typeface="Calibri" panose="020F0502020204030204" pitchFamily="34" charset="0"/>
              </a:rPr>
              <a:t>November 15</a:t>
            </a:r>
            <a:r>
              <a:rPr lang="en-US" sz="2000" b="1" baseline="30000" dirty="0">
                <a:ea typeface="Calibri" panose="020F0502020204030204" pitchFamily="34" charset="0"/>
                <a:cs typeface="Calibri" panose="020F0502020204030204" pitchFamily="34" charset="0"/>
              </a:rPr>
              <a:t>th</a:t>
            </a:r>
            <a:r>
              <a:rPr lang="en-US" sz="2000" dirty="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21034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9108" y="542377"/>
            <a:ext cx="10515600" cy="1325563"/>
          </a:xfrm>
        </p:spPr>
        <p:txBody>
          <a:bodyPr>
            <a:normAutofit/>
          </a:bodyPr>
          <a:lstStyle/>
          <a:p>
            <a:r>
              <a:rPr lang="en-US" dirty="0">
                <a:latin typeface="Real Head Pro"/>
              </a:rPr>
              <a:t>Timeline</a:t>
            </a:r>
            <a:br>
              <a:rPr lang="en-US" dirty="0">
                <a:latin typeface="Real Head Pro"/>
              </a:rPr>
            </a:br>
            <a:endParaRPr lang="en-US" dirty="0"/>
          </a:p>
        </p:txBody>
      </p:sp>
      <p:graphicFrame>
        <p:nvGraphicFramePr>
          <p:cNvPr id="10" name="Object 9">
            <a:extLst>
              <a:ext uri="{FF2B5EF4-FFF2-40B4-BE49-F238E27FC236}">
                <a16:creationId xmlns:a16="http://schemas.microsoft.com/office/drawing/2014/main" id="{050E111D-8C02-D3DE-8B37-E2971D512871}"/>
              </a:ext>
            </a:extLst>
          </p:cNvPr>
          <p:cNvGraphicFramePr>
            <a:graphicFrameLocks noChangeAspect="1"/>
          </p:cNvGraphicFramePr>
          <p:nvPr>
            <p:extLst>
              <p:ext uri="{D42A27DB-BD31-4B8C-83A1-F6EECF244321}">
                <p14:modId xmlns:p14="http://schemas.microsoft.com/office/powerpoint/2010/main" val="115929092"/>
              </p:ext>
            </p:extLst>
          </p:nvPr>
        </p:nvGraphicFramePr>
        <p:xfrm>
          <a:off x="1290638" y="1474788"/>
          <a:ext cx="8712200" cy="4381500"/>
        </p:xfrm>
        <a:graphic>
          <a:graphicData uri="http://schemas.openxmlformats.org/presentationml/2006/ole">
            <mc:AlternateContent xmlns:mc="http://schemas.openxmlformats.org/markup-compatibility/2006">
              <mc:Choice xmlns:v="urn:schemas-microsoft-com:vml" Requires="v">
                <p:oleObj spid="_x0000_s1027" name="Worksheet" r:id="rId3" imgW="8710689" imgH="4381562" progId="Excel.Sheet.12">
                  <p:embed/>
                </p:oleObj>
              </mc:Choice>
              <mc:Fallback>
                <p:oleObj name="Worksheet" r:id="rId3" imgW="8710689" imgH="4381562" progId="Excel.Sheet.12">
                  <p:embed/>
                  <p:pic>
                    <p:nvPicPr>
                      <p:cNvPr id="10" name="Object 9">
                        <a:extLst>
                          <a:ext uri="{FF2B5EF4-FFF2-40B4-BE49-F238E27FC236}">
                            <a16:creationId xmlns:a16="http://schemas.microsoft.com/office/drawing/2014/main" id="{050E111D-8C02-D3DE-8B37-E2971D512871}"/>
                          </a:ext>
                        </a:extLst>
                      </p:cNvPr>
                      <p:cNvPicPr/>
                      <p:nvPr/>
                    </p:nvPicPr>
                    <p:blipFill>
                      <a:blip r:embed="rId4"/>
                      <a:stretch>
                        <a:fillRect/>
                      </a:stretch>
                    </p:blipFill>
                    <p:spPr>
                      <a:xfrm>
                        <a:off x="1290638" y="1474788"/>
                        <a:ext cx="8712200" cy="4381500"/>
                      </a:xfrm>
                      <a:prstGeom prst="rect">
                        <a:avLst/>
                      </a:prstGeom>
                    </p:spPr>
                  </p:pic>
                </p:oleObj>
              </mc:Fallback>
            </mc:AlternateContent>
          </a:graphicData>
        </a:graphic>
      </p:graphicFrame>
    </p:spTree>
    <p:extLst>
      <p:ext uri="{BB962C8B-B14F-4D97-AF65-F5344CB8AC3E}">
        <p14:creationId xmlns:p14="http://schemas.microsoft.com/office/powerpoint/2010/main" val="354602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960" y="1583460"/>
            <a:ext cx="10281920" cy="4351338"/>
          </a:xfrm>
        </p:spPr>
        <p:txBody>
          <a:bodyPr>
            <a:noAutofit/>
          </a:bodyPr>
          <a:lstStyle/>
          <a:p>
            <a:pPr>
              <a:lnSpc>
                <a:spcPct val="100000"/>
              </a:lnSpc>
              <a:spcBef>
                <a:spcPts val="0"/>
              </a:spcBef>
            </a:pPr>
            <a:endParaRPr lang="en-US" sz="2000" dirty="0">
              <a:latin typeface="+mn-lt"/>
            </a:endParaRPr>
          </a:p>
          <a:p>
            <a:pPr>
              <a:lnSpc>
                <a:spcPct val="100000"/>
              </a:lnSpc>
              <a:spcBef>
                <a:spcPts val="0"/>
              </a:spcBef>
            </a:pPr>
            <a:endParaRPr lang="en-US" sz="2000" dirty="0">
              <a:latin typeface="+mn-lt"/>
            </a:endParaRPr>
          </a:p>
          <a:p>
            <a:pPr marL="0" indent="0">
              <a:lnSpc>
                <a:spcPct val="100000"/>
              </a:lnSpc>
              <a:spcAft>
                <a:spcPts val="1200"/>
              </a:spcAft>
              <a:buNone/>
            </a:pPr>
            <a:endParaRPr lang="en-US" sz="1600" dirty="0">
              <a:latin typeface="+mn-lt"/>
            </a:endParaRPr>
          </a:p>
          <a:p>
            <a:endParaRPr lang="en-US" sz="1600" dirty="0">
              <a:latin typeface="+mn-lt"/>
            </a:endParaRPr>
          </a:p>
        </p:txBody>
      </p:sp>
      <p:sp>
        <p:nvSpPr>
          <p:cNvPr id="3" name="Title 2"/>
          <p:cNvSpPr>
            <a:spLocks noGrp="1"/>
          </p:cNvSpPr>
          <p:nvPr>
            <p:ph type="title"/>
          </p:nvPr>
        </p:nvSpPr>
        <p:spPr>
          <a:xfrm>
            <a:off x="709108" y="528320"/>
            <a:ext cx="10515600" cy="851940"/>
          </a:xfrm>
        </p:spPr>
        <p:txBody>
          <a:bodyPr>
            <a:normAutofit/>
          </a:bodyPr>
          <a:lstStyle/>
          <a:p>
            <a:pPr marR="0">
              <a:spcBef>
                <a:spcPts val="0"/>
              </a:spcBef>
            </a:pPr>
            <a:r>
              <a:rPr lang="en-US" sz="4400" dirty="0">
                <a:latin typeface="Real Head Pro"/>
              </a:rPr>
              <a:t>Research Payroll Certification Report</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709107" y="1560547"/>
            <a:ext cx="9821242" cy="4478149"/>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ea typeface="Calibri" panose="020F0502020204030204" pitchFamily="34" charset="0"/>
                <a:cs typeface="Calibri" panose="020F0502020204030204" pitchFamily="34" charset="0"/>
              </a:rPr>
              <a:t>Reports include grant demographics, such as PI name, project title, project start/end dates, sponsor name, department, etc.</a:t>
            </a:r>
          </a:p>
          <a:p>
            <a:pPr marL="342900" indent="-342900">
              <a:spcAft>
                <a:spcPts val="600"/>
              </a:spcAft>
              <a:buFont typeface="Arial" panose="020B0604020202020204" pitchFamily="34" charset="0"/>
              <a:buChar char="•"/>
            </a:pPr>
            <a:r>
              <a:rPr lang="en-US" sz="2000" dirty="0">
                <a:ea typeface="Calibri" panose="020F0502020204030204" pitchFamily="34" charset="0"/>
                <a:cs typeface="Calibri" panose="020F0502020204030204" pitchFamily="34" charset="0"/>
              </a:rPr>
              <a:t>The PI name is derived from the main Banner grant code (G000XXXX). The department and division referenced in each report is derived from the index/fund. </a:t>
            </a:r>
          </a:p>
          <a:p>
            <a:pPr marL="342900" indent="-342900">
              <a:spcAft>
                <a:spcPts val="600"/>
              </a:spcAft>
              <a:buFont typeface="Arial" panose="020B0604020202020204" pitchFamily="34" charset="0"/>
              <a:buChar char="•"/>
            </a:pPr>
            <a:r>
              <a:rPr lang="en-US" sz="2000" dirty="0">
                <a:ea typeface="Calibri" panose="020F0502020204030204" pitchFamily="34" charset="0"/>
                <a:cs typeface="Calibri" panose="020F0502020204030204" pitchFamily="34" charset="0"/>
              </a:rPr>
              <a:t>One report is generated per index/fund for the entire fiscal year, each showing payroll charges based on </a:t>
            </a:r>
            <a:r>
              <a:rPr lang="en-US" sz="2000" u="sng" dirty="0">
                <a:solidFill>
                  <a:srgbClr val="FF0000"/>
                </a:solidFill>
                <a:ea typeface="Calibri" panose="020F0502020204030204" pitchFamily="34" charset="0"/>
                <a:cs typeface="Calibri" panose="020F0502020204030204" pitchFamily="34" charset="0"/>
              </a:rPr>
              <a:t>pay check date</a:t>
            </a:r>
            <a:r>
              <a:rPr lang="en-US" sz="2000" dirty="0">
                <a:ea typeface="Calibri" panose="020F0502020204030204" pitchFamily="34" charset="0"/>
                <a:cs typeface="Calibri" panose="020F0502020204030204" pitchFamily="34" charset="0"/>
              </a:rPr>
              <a:t>.  </a:t>
            </a:r>
          </a:p>
          <a:p>
            <a:pPr marL="800100" lvl="1" indent="-342900">
              <a:spcAft>
                <a:spcPts val="600"/>
              </a:spcAft>
              <a:buFont typeface="Arial" panose="020B0604020202020204" pitchFamily="34" charset="0"/>
              <a:buChar char="•"/>
            </a:pPr>
            <a:r>
              <a:rPr lang="en-US" sz="2000" dirty="0">
                <a:ea typeface="Calibri" panose="020F0502020204030204" pitchFamily="34" charset="0"/>
                <a:cs typeface="Calibri" panose="020F0502020204030204" pitchFamily="34" charset="0"/>
              </a:rPr>
              <a:t>Note: there may be multiple lines for employees with more than one position code. For example, a faculty member that received both academic year and off-contract summer salary.</a:t>
            </a:r>
          </a:p>
          <a:p>
            <a:pPr marL="342900" marR="0" indent="-342900">
              <a:spcBef>
                <a:spcPts val="0"/>
              </a:spcBef>
              <a:spcAft>
                <a:spcPts val="600"/>
              </a:spcAft>
              <a:buFont typeface="Arial" panose="020B0604020202020204" pitchFamily="34" charset="0"/>
              <a:buChar char="•"/>
            </a:pPr>
            <a:r>
              <a:rPr lang="en-US" sz="2000" dirty="0">
                <a:ea typeface="Calibri" panose="020F0502020204030204" pitchFamily="34" charset="0"/>
                <a:cs typeface="Calibri" panose="020F0502020204030204" pitchFamily="34" charset="0"/>
              </a:rPr>
              <a:t>Pages within each PDF package are organized by PI name, then grant code, then fund code. </a:t>
            </a:r>
          </a:p>
          <a:p>
            <a:pPr marL="342900" marR="0" indent="-342900">
              <a:spcBef>
                <a:spcPts val="0"/>
              </a:spcBef>
              <a:spcAft>
                <a:spcPts val="600"/>
              </a:spcAft>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Payroll charges under account code </a:t>
            </a:r>
            <a:r>
              <a:rPr lang="en-US" sz="2000" b="0" i="0" dirty="0">
                <a:solidFill>
                  <a:srgbClr val="242424"/>
                </a:solidFill>
                <a:effectLst/>
              </a:rPr>
              <a:t>62190 - </a:t>
            </a:r>
            <a:r>
              <a:rPr lang="en-US" sz="2000" b="0" dirty="0">
                <a:solidFill>
                  <a:srgbClr val="242424"/>
                </a:solidFill>
                <a:effectLst/>
              </a:rPr>
              <a:t>Moving Expense at Hire</a:t>
            </a:r>
            <a:r>
              <a:rPr lang="en-US" sz="2000" b="0" i="0" dirty="0">
                <a:solidFill>
                  <a:srgbClr val="242424"/>
                </a:solidFill>
                <a:effectLst/>
                <a:cs typeface="Calibri" panose="020F0502020204030204" pitchFamily="34" charset="0"/>
              </a:rPr>
              <a:t>, have been removed from the report.</a:t>
            </a:r>
            <a:endParaRPr lang="en-US" sz="2000" dirty="0">
              <a:solidFill>
                <a:srgbClr val="242424"/>
              </a:solidFill>
              <a:cs typeface="Calibri" panose="020F0502020204030204" pitchFamily="34" charset="0"/>
            </a:endParaRPr>
          </a:p>
        </p:txBody>
      </p:sp>
    </p:spTree>
    <p:extLst>
      <p:ext uri="{BB962C8B-B14F-4D97-AF65-F5344CB8AC3E}">
        <p14:creationId xmlns:p14="http://schemas.microsoft.com/office/powerpoint/2010/main" val="48243074"/>
      </p:ext>
    </p:extLst>
  </p:cSld>
  <p:clrMapOvr>
    <a:masterClrMapping/>
  </p:clrMapOvr>
</p:sld>
</file>

<file path=ppt/theme/theme1.xml><?xml version="1.0" encoding="utf-8"?>
<a:theme xmlns:a="http://schemas.openxmlformats.org/drawingml/2006/main" name="Northeastern Brand Theme">
  <a:themeElements>
    <a:clrScheme name="Brand">
      <a:dk1>
        <a:srgbClr val="000000"/>
      </a:dk1>
      <a:lt1>
        <a:srgbClr val="FFFFFF"/>
      </a:lt1>
      <a:dk2>
        <a:srgbClr val="000000"/>
      </a:dk2>
      <a:lt2>
        <a:srgbClr val="FFFFFF"/>
      </a:lt2>
      <a:accent1>
        <a:srgbClr val="2CBBAB"/>
      </a:accent1>
      <a:accent2>
        <a:srgbClr val="FDBB45"/>
      </a:accent2>
      <a:accent3>
        <a:srgbClr val="375575"/>
      </a:accent3>
      <a:accent4>
        <a:srgbClr val="F58155"/>
      </a:accent4>
      <a:accent5>
        <a:srgbClr val="5BC9E1"/>
      </a:accent5>
      <a:accent6>
        <a:srgbClr val="006DB7"/>
      </a:accent6>
      <a:hlink>
        <a:srgbClr val="D3192B"/>
      </a:hlink>
      <a:folHlink>
        <a:srgbClr val="DB192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C4460A-6710-1146-8863-0F9A6FDA9F11}" vid="{3C52ADA3-3064-4249-9D2B-2CA6EDD8E2BA}"/>
    </a:ext>
  </a:extLst>
</a:theme>
</file>

<file path=ppt/theme/theme2.xml><?xml version="1.0" encoding="utf-8"?>
<a:theme xmlns:a="http://schemas.openxmlformats.org/drawingml/2006/main" name="Northeastern Brand Theme - Neutral">
  <a:themeElements>
    <a:clrScheme name="Brand Neutral ">
      <a:dk1>
        <a:srgbClr val="000000"/>
      </a:dk1>
      <a:lt1>
        <a:srgbClr val="FFFFFF"/>
      </a:lt1>
      <a:dk2>
        <a:srgbClr val="000000"/>
      </a:dk2>
      <a:lt2>
        <a:srgbClr val="FFFFFF"/>
      </a:lt2>
      <a:accent1>
        <a:srgbClr val="DB192B"/>
      </a:accent1>
      <a:accent2>
        <a:srgbClr val="000000"/>
      </a:accent2>
      <a:accent3>
        <a:srgbClr val="99A3B0"/>
      </a:accent3>
      <a:accent4>
        <a:srgbClr val="A19993"/>
      </a:accent4>
      <a:accent5>
        <a:srgbClr val="E5D3AB"/>
      </a:accent5>
      <a:accent6>
        <a:srgbClr val="A38049"/>
      </a:accent6>
      <a:hlink>
        <a:srgbClr val="D3192B"/>
      </a:hlink>
      <a:folHlink>
        <a:srgbClr val="DB192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C4460A-6710-1146-8863-0F9A6FDA9F11}" vid="{3C52ADA3-3064-4249-9D2B-2CA6EDD8E2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63289F88EF484B8E28099520B2DE8A" ma:contentTypeVersion="21" ma:contentTypeDescription="Create a new document." ma:contentTypeScope="" ma:versionID="71dc878de63f4c0dd50ecd5f130df643">
  <xsd:schema xmlns:xsd="http://www.w3.org/2001/XMLSchema" xmlns:xs="http://www.w3.org/2001/XMLSchema" xmlns:p="http://schemas.microsoft.com/office/2006/metadata/properties" xmlns:ns2="6b37099e-3f40-42ec-8e9f-287a83e5912e" xmlns:ns3="aa135bef-45d4-4a62-a2ac-759bd1913889" xmlns:ns4="e9952153-5aa5-42e8-8300-ccc6398e6c31" targetNamespace="http://schemas.microsoft.com/office/2006/metadata/properties" ma:root="true" ma:fieldsID="fe509430f7f5d4ae058d7c7dc83ccaee" ns2:_="" ns3:_="" ns4:_="">
    <xsd:import namespace="6b37099e-3f40-42ec-8e9f-287a83e5912e"/>
    <xsd:import namespace="aa135bef-45d4-4a62-a2ac-759bd1913889"/>
    <xsd:import namespace="e9952153-5aa5-42e8-8300-ccc6398e6c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Test"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JMComments" minOccurs="0"/>
                <xsd:element ref="ns2:ToBA" minOccurs="0"/>
                <xsd:element ref="ns2:MediaLengthInSeconds" minOccurs="0"/>
                <xsd:element ref="ns2:lcf76f155ced4ddcb4097134ff3c332f" minOccurs="0"/>
                <xsd:element ref="ns4: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7099e-3f40-42ec-8e9f-287a83e59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Test" ma:index="11" nillable="true" ma:displayName="AD/Director Review" ma:format="Dropdown" ma:indexed="true" ma:internalName="Test">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JMComments" ma:index="19" nillable="true" ma:displayName="Analyst Comments" ma:description="I wasn't to sure about how to set up the budget for the increase; I entered the budget that was in Banner" ma:format="Dropdown" ma:internalName="JMComments">
      <xsd:simpleType>
        <xsd:restriction base="dms:Note">
          <xsd:maxLength value="255"/>
        </xsd:restriction>
      </xsd:simpleType>
    </xsd:element>
    <xsd:element name="ToBA" ma:index="20" nillable="true" ma:displayName="To BA" ma:format="Dropdown" ma:internalName="ToBA">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9a8f194-becd-4f93-a34b-b9b3045b7873"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135bef-45d4-4a62-a2ac-759bd191388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952153-5aa5-42e8-8300-ccc6398e6c31"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54af2b14-b6f4-45d9-a962-fdb16afd64de}" ma:internalName="TaxCatchAll" ma:showField="CatchAllData" ma:web="aa135bef-45d4-4a62-a2ac-759bd19138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37099e-3f40-42ec-8e9f-287a83e5912e">
      <Terms xmlns="http://schemas.microsoft.com/office/infopath/2007/PartnerControls"/>
    </lcf76f155ced4ddcb4097134ff3c332f>
    <TaxCatchAll xmlns="e9952153-5aa5-42e8-8300-ccc6398e6c31" xsi:nil="true"/>
    <Test xmlns="6b37099e-3f40-42ec-8e9f-287a83e5912e" xsi:nil="true"/>
    <JMComments xmlns="6b37099e-3f40-42ec-8e9f-287a83e5912e" xsi:nil="true"/>
    <ToBA xmlns="6b37099e-3f40-42ec-8e9f-287a83e5912e" xsi:nil="true"/>
  </documentManagement>
</p:properties>
</file>

<file path=customXml/itemProps1.xml><?xml version="1.0" encoding="utf-8"?>
<ds:datastoreItem xmlns:ds="http://schemas.openxmlformats.org/officeDocument/2006/customXml" ds:itemID="{E09E8B3B-9061-4478-B826-9238F8A84D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37099e-3f40-42ec-8e9f-287a83e5912e"/>
    <ds:schemaRef ds:uri="aa135bef-45d4-4a62-a2ac-759bd1913889"/>
    <ds:schemaRef ds:uri="e9952153-5aa5-42e8-8300-ccc6398e6c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86C7E4-23A5-430B-8F2D-449F7A20B4B5}">
  <ds:schemaRefs>
    <ds:schemaRef ds:uri="http://schemas.microsoft.com/sharepoint/v3/contenttype/forms"/>
  </ds:schemaRefs>
</ds:datastoreItem>
</file>

<file path=customXml/itemProps3.xml><?xml version="1.0" encoding="utf-8"?>
<ds:datastoreItem xmlns:ds="http://schemas.openxmlformats.org/officeDocument/2006/customXml" ds:itemID="{EB914AFD-2560-4360-AF03-770A744EBEFD}">
  <ds:schemaRefs>
    <ds:schemaRef ds:uri="http://schemas.microsoft.com/office/2006/documentManagement/types"/>
    <ds:schemaRef ds:uri="aa135bef-45d4-4a62-a2ac-759bd1913889"/>
    <ds:schemaRef ds:uri="http://schemas.microsoft.com/office/infopath/2007/PartnerControls"/>
    <ds:schemaRef ds:uri="http://purl.org/dc/dcmitype/"/>
    <ds:schemaRef ds:uri="http://schemas.openxmlformats.org/package/2006/metadata/core-properties"/>
    <ds:schemaRef ds:uri="e9952153-5aa5-42e8-8300-ccc6398e6c31"/>
    <ds:schemaRef ds:uri="http://schemas.microsoft.com/office/2006/metadata/properties"/>
    <ds:schemaRef ds:uri="6b37099e-3f40-42ec-8e9f-287a83e5912e"/>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2113</TotalTime>
  <Words>1366</Words>
  <Application>Microsoft Office PowerPoint</Application>
  <PresentationFormat>Widescreen</PresentationFormat>
  <Paragraphs>122</Paragraphs>
  <Slides>15</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4" baseType="lpstr">
      <vt:lpstr>Arial</vt:lpstr>
      <vt:lpstr>Calibri</vt:lpstr>
      <vt:lpstr>Real Head Pro</vt:lpstr>
      <vt:lpstr>Real Text Pro</vt:lpstr>
      <vt:lpstr>Real Text Pro Demibold</vt:lpstr>
      <vt:lpstr>Wingdings</vt:lpstr>
      <vt:lpstr>Northeastern Brand Theme</vt:lpstr>
      <vt:lpstr>Northeastern Brand Theme - Neutral</vt:lpstr>
      <vt:lpstr>Worksheet</vt:lpstr>
      <vt:lpstr>Research Payroll Certification Reports  FY 2023</vt:lpstr>
      <vt:lpstr>Agenda</vt:lpstr>
      <vt:lpstr>Overview </vt:lpstr>
      <vt:lpstr>Federal Regulations </vt:lpstr>
      <vt:lpstr>Institutional Policy </vt:lpstr>
      <vt:lpstr>Grant Monitoring </vt:lpstr>
      <vt:lpstr>Annual Payroll Certification Process</vt:lpstr>
      <vt:lpstr>Timeline </vt:lpstr>
      <vt:lpstr>Research Payroll Certification Report</vt:lpstr>
      <vt:lpstr>Research Payroll Certification Report </vt:lpstr>
      <vt:lpstr>PI/Delegate Review</vt:lpstr>
      <vt:lpstr>Revisions - Example </vt:lpstr>
      <vt:lpstr>Submitting Certified Reports</vt:lpstr>
      <vt:lpstr>Recertification Process</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 2020 BB</dc:title>
  <dc:subject/>
  <dc:creator>Elliott, Emily</dc:creator>
  <cp:keywords/>
  <dc:description/>
  <cp:lastModifiedBy>Cromp Jr, Fred</cp:lastModifiedBy>
  <cp:revision>81</cp:revision>
  <cp:lastPrinted>2023-10-03T14:16:59Z</cp:lastPrinted>
  <dcterms:created xsi:type="dcterms:W3CDTF">2019-07-11T18:23:01Z</dcterms:created>
  <dcterms:modified xsi:type="dcterms:W3CDTF">2023-10-03T14:23:57Z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0x0101008D63289F88EF484B8E28099520B2DE8A</vt:lpwstr>
  </property>
</Properties>
</file>