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75" r:id="rId3"/>
    <p:sldId id="276" r:id="rId4"/>
    <p:sldId id="265" r:id="rId5"/>
    <p:sldId id="274" r:id="rId6"/>
    <p:sldId id="291" r:id="rId7"/>
    <p:sldId id="283" r:id="rId8"/>
    <p:sldId id="292" r:id="rId9"/>
    <p:sldId id="29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3DEF475E-768C-F2F7-DE28-D137B6713B15}" name="Wing, Brad" initials="WB" userId="S::b.wing@northeastern.edu::3e8593c3-39dd-481c-aa35-5b9dee9c02f6" providerId="AD"/>
  <p188:author id="{05341B73-76CD-32E9-7A7F-CA4CAB59D0D9}" name="Hoffman, Harry" initials="HH" userId="S::h.hoffman@northeastern.edu::15cc9af6-dc03-4a04-bf5a-dfeeeef61c1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5EE6"/>
    <a:srgbClr val="132BDC"/>
    <a:srgbClr val="DCE0FC"/>
    <a:srgbClr val="FDF200"/>
    <a:srgbClr val="80FBE5"/>
    <a:srgbClr val="3CF3D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E1E1C3-F088-4507-8694-C5BD4E5F87F7}" v="2384" dt="2024-03-11T15:01:22.6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6" autoAdjust="0"/>
    <p:restoredTop sz="94626"/>
  </p:normalViewPr>
  <p:slideViewPr>
    <p:cSldViewPr snapToGrid="0">
      <p:cViewPr varScale="1">
        <p:scale>
          <a:sx n="157" d="100"/>
          <a:sy n="157" d="100"/>
        </p:scale>
        <p:origin x="15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7" d="100"/>
          <a:sy n="137" d="100"/>
        </p:scale>
        <p:origin x="674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ng, Brad" userId="3e8593c3-39dd-481c-aa35-5b9dee9c02f6" providerId="ADAL" clId="{6DE1E1C3-F088-4507-8694-C5BD4E5F87F7}"/>
    <pc:docChg chg="undo custSel addSld delSld modSld sldOrd">
      <pc:chgData name="Wing, Brad" userId="3e8593c3-39dd-481c-aa35-5b9dee9c02f6" providerId="ADAL" clId="{6DE1E1C3-F088-4507-8694-C5BD4E5F87F7}" dt="2024-03-12T17:38:57.621" v="6814" actId="1035"/>
      <pc:docMkLst>
        <pc:docMk/>
      </pc:docMkLst>
      <pc:sldChg chg="modSp mod">
        <pc:chgData name="Wing, Brad" userId="3e8593c3-39dd-481c-aa35-5b9dee9c02f6" providerId="ADAL" clId="{6DE1E1C3-F088-4507-8694-C5BD4E5F87F7}" dt="2024-03-07T20:47:54.051" v="5980" actId="1036"/>
        <pc:sldMkLst>
          <pc:docMk/>
          <pc:sldMk cId="2259308896" sldId="256"/>
        </pc:sldMkLst>
        <pc:spChg chg="mod">
          <ac:chgData name="Wing, Brad" userId="3e8593c3-39dd-481c-aa35-5b9dee9c02f6" providerId="ADAL" clId="{6DE1E1C3-F088-4507-8694-C5BD4E5F87F7}" dt="2024-03-07T20:47:54.051" v="5980" actId="1036"/>
          <ac:spMkLst>
            <pc:docMk/>
            <pc:sldMk cId="2259308896" sldId="256"/>
            <ac:spMk id="5" creationId="{27228BAE-048B-681E-DD8D-BD96B22560E0}"/>
          </ac:spMkLst>
        </pc:spChg>
      </pc:sldChg>
      <pc:sldChg chg="addSp delSp modSp mod ord delCm modCm">
        <pc:chgData name="Wing, Brad" userId="3e8593c3-39dd-481c-aa35-5b9dee9c02f6" providerId="ADAL" clId="{6DE1E1C3-F088-4507-8694-C5BD4E5F87F7}" dt="2024-03-11T14:25:40.225" v="6732" actId="404"/>
        <pc:sldMkLst>
          <pc:docMk/>
          <pc:sldMk cId="2563119616" sldId="265"/>
        </pc:sldMkLst>
        <pc:spChg chg="add del mod">
          <ac:chgData name="Wing, Brad" userId="3e8593c3-39dd-481c-aa35-5b9dee9c02f6" providerId="ADAL" clId="{6DE1E1C3-F088-4507-8694-C5BD4E5F87F7}" dt="2024-03-07T20:55:43.008" v="6030" actId="478"/>
          <ac:spMkLst>
            <pc:docMk/>
            <pc:sldMk cId="2563119616" sldId="265"/>
            <ac:spMk id="3" creationId="{635EF366-C83A-94DB-7788-AC3C1E69880E}"/>
          </ac:spMkLst>
        </pc:spChg>
        <pc:spChg chg="add del mod">
          <ac:chgData name="Wing, Brad" userId="3e8593c3-39dd-481c-aa35-5b9dee9c02f6" providerId="ADAL" clId="{6DE1E1C3-F088-4507-8694-C5BD4E5F87F7}" dt="2024-03-07T21:44:09.266" v="6314" actId="478"/>
          <ac:spMkLst>
            <pc:docMk/>
            <pc:sldMk cId="2563119616" sldId="265"/>
            <ac:spMk id="3" creationId="{DE8D29F1-12F8-383F-F473-F35850D4D2B8}"/>
          </ac:spMkLst>
        </pc:spChg>
        <pc:spChg chg="add del mod">
          <ac:chgData name="Wing, Brad" userId="3e8593c3-39dd-481c-aa35-5b9dee9c02f6" providerId="ADAL" clId="{6DE1E1C3-F088-4507-8694-C5BD4E5F87F7}" dt="2024-03-07T20:54:49.765" v="6014" actId="931"/>
          <ac:spMkLst>
            <pc:docMk/>
            <pc:sldMk cId="2563119616" sldId="265"/>
            <ac:spMk id="7" creationId="{24DBE800-391B-3E6A-590E-A5D00F685E83}"/>
          </ac:spMkLst>
        </pc:spChg>
        <pc:spChg chg="add del mod">
          <ac:chgData name="Wing, Brad" userId="3e8593c3-39dd-481c-aa35-5b9dee9c02f6" providerId="ADAL" clId="{6DE1E1C3-F088-4507-8694-C5BD4E5F87F7}" dt="2024-03-07T20:54:54.848" v="6015" actId="931"/>
          <ac:spMkLst>
            <pc:docMk/>
            <pc:sldMk cId="2563119616" sldId="265"/>
            <ac:spMk id="9" creationId="{84A6B0B0-7B65-31DC-5B53-58F5921F6967}"/>
          </ac:spMkLst>
        </pc:spChg>
        <pc:spChg chg="add del mod">
          <ac:chgData name="Wing, Brad" userId="3e8593c3-39dd-481c-aa35-5b9dee9c02f6" providerId="ADAL" clId="{6DE1E1C3-F088-4507-8694-C5BD4E5F87F7}" dt="2024-03-07T20:55:11.653" v="6018" actId="931"/>
          <ac:spMkLst>
            <pc:docMk/>
            <pc:sldMk cId="2563119616" sldId="265"/>
            <ac:spMk id="15" creationId="{9508E5C7-4363-CAF3-1D66-4B61C62AACE7}"/>
          </ac:spMkLst>
        </pc:spChg>
        <pc:spChg chg="mod">
          <ac:chgData name="Wing, Brad" userId="3e8593c3-39dd-481c-aa35-5b9dee9c02f6" providerId="ADAL" clId="{6DE1E1C3-F088-4507-8694-C5BD4E5F87F7}" dt="2024-03-07T21:48:59.730" v="6654" actId="1036"/>
          <ac:spMkLst>
            <pc:docMk/>
            <pc:sldMk cId="2563119616" sldId="265"/>
            <ac:spMk id="16" creationId="{9EA43EF1-009B-DB7B-7D0C-2867BEE9636E}"/>
          </ac:spMkLst>
        </pc:spChg>
        <pc:spChg chg="add del mod">
          <ac:chgData name="Wing, Brad" userId="3e8593c3-39dd-481c-aa35-5b9dee9c02f6" providerId="ADAL" clId="{6DE1E1C3-F088-4507-8694-C5BD4E5F87F7}" dt="2024-03-07T20:55:45.608" v="6032" actId="478"/>
          <ac:spMkLst>
            <pc:docMk/>
            <pc:sldMk cId="2563119616" sldId="265"/>
            <ac:spMk id="20" creationId="{A180B41C-E5F3-B616-CA8E-336E35895F09}"/>
          </ac:spMkLst>
        </pc:spChg>
        <pc:spChg chg="add del mod">
          <ac:chgData name="Wing, Brad" userId="3e8593c3-39dd-481c-aa35-5b9dee9c02f6" providerId="ADAL" clId="{6DE1E1C3-F088-4507-8694-C5BD4E5F87F7}" dt="2024-03-07T20:56:39.849" v="6052" actId="931"/>
          <ac:spMkLst>
            <pc:docMk/>
            <pc:sldMk cId="2563119616" sldId="265"/>
            <ac:spMk id="22" creationId="{2AB38945-B2F7-CECB-7458-EFAD8FFDB509}"/>
          </ac:spMkLst>
        </pc:spChg>
        <pc:spChg chg="add del mod">
          <ac:chgData name="Wing, Brad" userId="3e8593c3-39dd-481c-aa35-5b9dee9c02f6" providerId="ADAL" clId="{6DE1E1C3-F088-4507-8694-C5BD4E5F87F7}" dt="2024-03-07T20:58:54.820" v="6079" actId="478"/>
          <ac:spMkLst>
            <pc:docMk/>
            <pc:sldMk cId="2563119616" sldId="265"/>
            <ac:spMk id="28" creationId="{D69D3AD1-025F-3A5C-340A-82AA57DC0CD9}"/>
          </ac:spMkLst>
        </pc:spChg>
        <pc:spChg chg="mod">
          <ac:chgData name="Wing, Brad" userId="3e8593c3-39dd-481c-aa35-5b9dee9c02f6" providerId="ADAL" clId="{6DE1E1C3-F088-4507-8694-C5BD4E5F87F7}" dt="2024-03-07T20:47:22.304" v="5965"/>
          <ac:spMkLst>
            <pc:docMk/>
            <pc:sldMk cId="2563119616" sldId="265"/>
            <ac:spMk id="35" creationId="{978E9DBF-D6A0-80E9-5F4C-B1782C5CD470}"/>
          </ac:spMkLst>
        </pc:spChg>
        <pc:spChg chg="mod">
          <ac:chgData name="Wing, Brad" userId="3e8593c3-39dd-481c-aa35-5b9dee9c02f6" providerId="ADAL" clId="{6DE1E1C3-F088-4507-8694-C5BD4E5F87F7}" dt="2024-03-11T14:25:40.225" v="6732" actId="404"/>
          <ac:spMkLst>
            <pc:docMk/>
            <pc:sldMk cId="2563119616" sldId="265"/>
            <ac:spMk id="91" creationId="{8B0290DE-3F6E-5FEE-C40F-C7B3E29C3A73}"/>
          </ac:spMkLst>
        </pc:spChg>
        <pc:spChg chg="mod">
          <ac:chgData name="Wing, Brad" userId="3e8593c3-39dd-481c-aa35-5b9dee9c02f6" providerId="ADAL" clId="{6DE1E1C3-F088-4507-8694-C5BD4E5F87F7}" dt="2024-03-07T21:50:13.950" v="6700" actId="20577"/>
          <ac:spMkLst>
            <pc:docMk/>
            <pc:sldMk cId="2563119616" sldId="265"/>
            <ac:spMk id="92" creationId="{94CC2695-FBEB-3190-E800-570E546F9F9D}"/>
          </ac:spMkLst>
        </pc:spChg>
        <pc:spChg chg="del mod">
          <ac:chgData name="Wing, Brad" userId="3e8593c3-39dd-481c-aa35-5b9dee9c02f6" providerId="ADAL" clId="{6DE1E1C3-F088-4507-8694-C5BD4E5F87F7}" dt="2024-03-07T21:44:04.820" v="6313" actId="478"/>
          <ac:spMkLst>
            <pc:docMk/>
            <pc:sldMk cId="2563119616" sldId="265"/>
            <ac:spMk id="93" creationId="{D9B5BCF7-83AF-F5C9-0423-147C64DDC51B}"/>
          </ac:spMkLst>
        </pc:spChg>
        <pc:spChg chg="del mod">
          <ac:chgData name="Wing, Brad" userId="3e8593c3-39dd-481c-aa35-5b9dee9c02f6" providerId="ADAL" clId="{6DE1E1C3-F088-4507-8694-C5BD4E5F87F7}" dt="2024-03-07T21:44:22.136" v="6317" actId="478"/>
          <ac:spMkLst>
            <pc:docMk/>
            <pc:sldMk cId="2563119616" sldId="265"/>
            <ac:spMk id="95" creationId="{9C9924F1-3753-74B2-DDD5-B5340BB785AE}"/>
          </ac:spMkLst>
        </pc:spChg>
        <pc:picChg chg="add del mod">
          <ac:chgData name="Wing, Brad" userId="3e8593c3-39dd-481c-aa35-5b9dee9c02f6" providerId="ADAL" clId="{6DE1E1C3-F088-4507-8694-C5BD4E5F87F7}" dt="2024-03-07T20:54:32.834" v="6011" actId="931"/>
          <ac:picMkLst>
            <pc:docMk/>
            <pc:sldMk cId="2563119616" sldId="265"/>
            <ac:picMk id="5" creationId="{0E434843-7F17-A1DC-C507-DF49F5929A2C}"/>
          </ac:picMkLst>
        </pc:picChg>
        <pc:picChg chg="add del mod">
          <ac:chgData name="Wing, Brad" userId="3e8593c3-39dd-481c-aa35-5b9dee9c02f6" providerId="ADAL" clId="{6DE1E1C3-F088-4507-8694-C5BD4E5F87F7}" dt="2024-03-07T20:55:44.169" v="6031" actId="478"/>
          <ac:picMkLst>
            <pc:docMk/>
            <pc:sldMk cId="2563119616" sldId="265"/>
            <ac:picMk id="11" creationId="{BDD54DBB-47EB-51CA-8C29-50AA9B25CD2C}"/>
          </ac:picMkLst>
        </pc:picChg>
        <pc:picChg chg="add del mod">
          <ac:chgData name="Wing, Brad" userId="3e8593c3-39dd-481c-aa35-5b9dee9c02f6" providerId="ADAL" clId="{6DE1E1C3-F088-4507-8694-C5BD4E5F87F7}" dt="2024-03-07T20:55:07.503" v="6017" actId="478"/>
          <ac:picMkLst>
            <pc:docMk/>
            <pc:sldMk cId="2563119616" sldId="265"/>
            <ac:picMk id="13" creationId="{E8C93F03-BF42-F93A-98A4-38BA06BEA6A3}"/>
          </ac:picMkLst>
        </pc:picChg>
        <pc:picChg chg="add del mod modCrop">
          <ac:chgData name="Wing, Brad" userId="3e8593c3-39dd-481c-aa35-5b9dee9c02f6" providerId="ADAL" clId="{6DE1E1C3-F088-4507-8694-C5BD4E5F87F7}" dt="2024-03-07T20:56:11.688" v="6042" actId="478"/>
          <ac:picMkLst>
            <pc:docMk/>
            <pc:sldMk cId="2563119616" sldId="265"/>
            <ac:picMk id="18" creationId="{0EF1BC3D-6573-5AAE-67E1-75EF93E5BD9E}"/>
          </ac:picMkLst>
        </pc:picChg>
        <pc:picChg chg="add del mod">
          <ac:chgData name="Wing, Brad" userId="3e8593c3-39dd-481c-aa35-5b9dee9c02f6" providerId="ADAL" clId="{6DE1E1C3-F088-4507-8694-C5BD4E5F87F7}" dt="2024-03-07T20:56:31.339" v="6049" actId="931"/>
          <ac:picMkLst>
            <pc:docMk/>
            <pc:sldMk cId="2563119616" sldId="265"/>
            <ac:picMk id="24" creationId="{F65EAEDC-0840-067F-8F0B-5C135D82EF92}"/>
          </ac:picMkLst>
        </pc:picChg>
        <pc:picChg chg="add del mod">
          <ac:chgData name="Wing, Brad" userId="3e8593c3-39dd-481c-aa35-5b9dee9c02f6" providerId="ADAL" clId="{6DE1E1C3-F088-4507-8694-C5BD4E5F87F7}" dt="2024-03-07T20:57:12.672" v="6058" actId="478"/>
          <ac:picMkLst>
            <pc:docMk/>
            <pc:sldMk cId="2563119616" sldId="265"/>
            <ac:picMk id="26" creationId="{A9175B40-E786-B9A7-5F47-A18149D79415}"/>
          </ac:picMkLst>
        </pc:picChg>
        <pc:picChg chg="add mod">
          <ac:chgData name="Wing, Brad" userId="3e8593c3-39dd-481c-aa35-5b9dee9c02f6" providerId="ADAL" clId="{6DE1E1C3-F088-4507-8694-C5BD4E5F87F7}" dt="2024-03-07T21:08:28.285" v="6271" actId="1076"/>
          <ac:picMkLst>
            <pc:docMk/>
            <pc:sldMk cId="2563119616" sldId="265"/>
            <ac:picMk id="30" creationId="{AE1FE1E5-C18B-2916-5D3F-C72AFCDCCF08}"/>
          </ac:picMkLst>
        </pc:picChg>
        <pc:picChg chg="del">
          <ac:chgData name="Wing, Brad" userId="3e8593c3-39dd-481c-aa35-5b9dee9c02f6" providerId="ADAL" clId="{6DE1E1C3-F088-4507-8694-C5BD4E5F87F7}" dt="2024-03-07T20:54:45.133" v="6012" actId="478"/>
          <ac:picMkLst>
            <pc:docMk/>
            <pc:sldMk cId="2563119616" sldId="265"/>
            <ac:picMk id="68" creationId="{A0327B68-D192-4EDA-F3AE-366C54CED4D3}"/>
          </ac:picMkLst>
        </pc:picChg>
        <pc:picChg chg="del">
          <ac:chgData name="Wing, Brad" userId="3e8593c3-39dd-481c-aa35-5b9dee9c02f6" providerId="ADAL" clId="{6DE1E1C3-F088-4507-8694-C5BD4E5F87F7}" dt="2024-03-07T20:54:45.769" v="6013" actId="478"/>
          <ac:picMkLst>
            <pc:docMk/>
            <pc:sldMk cId="2563119616" sldId="265"/>
            <ac:picMk id="69" creationId="{EB131536-3790-0769-3F4B-54C44B98F3B0}"/>
          </ac:picMkLst>
        </pc:picChg>
        <pc:picChg chg="del">
          <ac:chgData name="Wing, Brad" userId="3e8593c3-39dd-481c-aa35-5b9dee9c02f6" providerId="ADAL" clId="{6DE1E1C3-F088-4507-8694-C5BD4E5F87F7}" dt="2024-03-07T20:54:06.251" v="5999" actId="478"/>
          <ac:picMkLst>
            <pc:docMk/>
            <pc:sldMk cId="2563119616" sldId="265"/>
            <ac:picMk id="70" creationId="{D1FC6153-A37A-EC14-7EEA-7335A559F91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Wing, Brad" userId="3e8593c3-39dd-481c-aa35-5b9dee9c02f6" providerId="ADAL" clId="{6DE1E1C3-F088-4507-8694-C5BD4E5F87F7}" dt="2024-03-11T14:23:11.482" v="6718"/>
              <pc2:cmMkLst xmlns:pc2="http://schemas.microsoft.com/office/powerpoint/2019/9/main/command">
                <pc:docMk/>
                <pc:sldMk cId="2563119616" sldId="265"/>
                <pc2:cmMk id="{59A7A112-DF3D-4DDD-9505-F5CC644D3367}"/>
              </pc2:cmMkLst>
              <pc226:cmRplyChg chg="add">
                <pc226:chgData name="Wing, Brad" userId="3e8593c3-39dd-481c-aa35-5b9dee9c02f6" providerId="ADAL" clId="{6DE1E1C3-F088-4507-8694-C5BD4E5F87F7}" dt="2024-03-07T21:37:54.460" v="6302"/>
                <pc2:cmRplyMkLst xmlns:pc2="http://schemas.microsoft.com/office/powerpoint/2019/9/main/command">
                  <pc:docMk/>
                  <pc:sldMk cId="2563119616" sldId="265"/>
                  <pc2:cmMk id="{59A7A112-DF3D-4DDD-9505-F5CC644D3367}"/>
                  <pc2:cmRplyMk id="{A210DC38-6616-40B8-827B-F8A99C1FD278}"/>
                </pc2:cmRplyMkLst>
              </pc226:cmRplyChg>
              <pc226:cmRplyChg chg="add">
                <pc226:chgData name="Wing, Brad" userId="3e8593c3-39dd-481c-aa35-5b9dee9c02f6" providerId="ADAL" clId="{6DE1E1C3-F088-4507-8694-C5BD4E5F87F7}" dt="2024-03-07T21:42:27.263" v="6304"/>
                <pc2:cmRplyMkLst xmlns:pc2="http://schemas.microsoft.com/office/powerpoint/2019/9/main/command">
                  <pc:docMk/>
                  <pc:sldMk cId="2563119616" sldId="265"/>
                  <pc2:cmMk id="{59A7A112-DF3D-4DDD-9505-F5CC644D3367}"/>
                  <pc2:cmRplyMk id="{5BEAA0BA-1330-4AE7-B81A-6A789C47650E}"/>
                </pc2:cmRplyMkLst>
              </pc226:cmRplyChg>
            </pc226:cmChg>
          </p:ext>
        </pc:extLst>
      </pc:sldChg>
      <pc:sldChg chg="del">
        <pc:chgData name="Wing, Brad" userId="3e8593c3-39dd-481c-aa35-5b9dee9c02f6" providerId="ADAL" clId="{6DE1E1C3-F088-4507-8694-C5BD4E5F87F7}" dt="2024-03-07T20:34:53.057" v="5405" actId="2696"/>
        <pc:sldMkLst>
          <pc:docMk/>
          <pc:sldMk cId="2721508595" sldId="266"/>
        </pc:sldMkLst>
      </pc:sldChg>
      <pc:sldChg chg="modSp mod">
        <pc:chgData name="Wing, Brad" userId="3e8593c3-39dd-481c-aa35-5b9dee9c02f6" providerId="ADAL" clId="{6DE1E1C3-F088-4507-8694-C5BD4E5F87F7}" dt="2024-03-07T20:45:58.919" v="5892"/>
        <pc:sldMkLst>
          <pc:docMk/>
          <pc:sldMk cId="1023783487" sldId="271"/>
        </pc:sldMkLst>
        <pc:spChg chg="mod">
          <ac:chgData name="Wing, Brad" userId="3e8593c3-39dd-481c-aa35-5b9dee9c02f6" providerId="ADAL" clId="{6DE1E1C3-F088-4507-8694-C5BD4E5F87F7}" dt="2024-03-07T20:45:58.919" v="5892"/>
          <ac:spMkLst>
            <pc:docMk/>
            <pc:sldMk cId="1023783487" sldId="271"/>
            <ac:spMk id="3" creationId="{30B35086-0CC9-27F6-6E0B-D4F2AD6181E0}"/>
          </ac:spMkLst>
        </pc:spChg>
        <pc:spChg chg="mod">
          <ac:chgData name="Wing, Brad" userId="3e8593c3-39dd-481c-aa35-5b9dee9c02f6" providerId="ADAL" clId="{6DE1E1C3-F088-4507-8694-C5BD4E5F87F7}" dt="2024-03-07T20:35:22.501" v="5497" actId="1036"/>
          <ac:spMkLst>
            <pc:docMk/>
            <pc:sldMk cId="1023783487" sldId="271"/>
            <ac:spMk id="15" creationId="{791AF693-3675-52A5-9E8E-C071048A1A4D}"/>
          </ac:spMkLst>
        </pc:spChg>
      </pc:sldChg>
      <pc:sldChg chg="addSp delSp modSp mod ord">
        <pc:chgData name="Wing, Brad" userId="3e8593c3-39dd-481c-aa35-5b9dee9c02f6" providerId="ADAL" clId="{6DE1E1C3-F088-4507-8694-C5BD4E5F87F7}" dt="2024-03-07T21:12:48.880" v="6301" actId="1076"/>
        <pc:sldMkLst>
          <pc:docMk/>
          <pc:sldMk cId="4278401256" sldId="274"/>
        </pc:sldMkLst>
        <pc:spChg chg="mod">
          <ac:chgData name="Wing, Brad" userId="3e8593c3-39dd-481c-aa35-5b9dee9c02f6" providerId="ADAL" clId="{6DE1E1C3-F088-4507-8694-C5BD4E5F87F7}" dt="2024-03-07T20:47:25.463" v="5966"/>
          <ac:spMkLst>
            <pc:docMk/>
            <pc:sldMk cId="4278401256" sldId="274"/>
            <ac:spMk id="2" creationId="{EB4325A5-D39C-C1D3-2E04-F741DCBB2B59}"/>
          </ac:spMkLst>
        </pc:spChg>
        <pc:spChg chg="mod">
          <ac:chgData name="Wing, Brad" userId="3e8593c3-39dd-481c-aa35-5b9dee9c02f6" providerId="ADAL" clId="{6DE1E1C3-F088-4507-8694-C5BD4E5F87F7}" dt="2024-03-07T18:38:29.536" v="1715" actId="20577"/>
          <ac:spMkLst>
            <pc:docMk/>
            <pc:sldMk cId="4278401256" sldId="274"/>
            <ac:spMk id="3" creationId="{0F17F915-9766-1FC8-98BD-D9AE3D5B2A55}"/>
          </ac:spMkLst>
        </pc:spChg>
        <pc:spChg chg="mod">
          <ac:chgData name="Wing, Brad" userId="3e8593c3-39dd-481c-aa35-5b9dee9c02f6" providerId="ADAL" clId="{6DE1E1C3-F088-4507-8694-C5BD4E5F87F7}" dt="2024-03-07T18:34:28.431" v="1309" actId="20577"/>
          <ac:spMkLst>
            <pc:docMk/>
            <pc:sldMk cId="4278401256" sldId="274"/>
            <ac:spMk id="6" creationId="{D3B7B0AB-7E6D-621B-43E7-5825A6443DDF}"/>
          </ac:spMkLst>
        </pc:spChg>
        <pc:spChg chg="add del mod">
          <ac:chgData name="Wing, Brad" userId="3e8593c3-39dd-481c-aa35-5b9dee9c02f6" providerId="ADAL" clId="{6DE1E1C3-F088-4507-8694-C5BD4E5F87F7}" dt="2024-03-07T21:12:19" v="6293" actId="478"/>
          <ac:spMkLst>
            <pc:docMk/>
            <pc:sldMk cId="4278401256" sldId="274"/>
            <ac:spMk id="7" creationId="{17ACD54D-509C-ACE4-C4E2-B1B4520357C6}"/>
          </ac:spMkLst>
        </pc:spChg>
        <pc:picChg chg="add mod">
          <ac:chgData name="Wing, Brad" userId="3e8593c3-39dd-481c-aa35-5b9dee9c02f6" providerId="ADAL" clId="{6DE1E1C3-F088-4507-8694-C5BD4E5F87F7}" dt="2024-03-07T21:12:48.880" v="6301" actId="1076"/>
          <ac:picMkLst>
            <pc:docMk/>
            <pc:sldMk cId="4278401256" sldId="274"/>
            <ac:picMk id="9" creationId="{6C5AEACE-7243-7352-4779-457EFEA5B870}"/>
          </ac:picMkLst>
        </pc:picChg>
        <pc:picChg chg="del mod">
          <ac:chgData name="Wing, Brad" userId="3e8593c3-39dd-481c-aa35-5b9dee9c02f6" providerId="ADAL" clId="{6DE1E1C3-F088-4507-8694-C5BD4E5F87F7}" dt="2024-03-07T21:12:18.279" v="6292" actId="478"/>
          <ac:picMkLst>
            <pc:docMk/>
            <pc:sldMk cId="4278401256" sldId="274"/>
            <ac:picMk id="14" creationId="{F96F20C9-F169-573A-32C0-8FA15642A6D6}"/>
          </ac:picMkLst>
        </pc:picChg>
      </pc:sldChg>
      <pc:sldChg chg="addSp delSp modSp mod">
        <pc:chgData name="Wing, Brad" userId="3e8593c3-39dd-481c-aa35-5b9dee9c02f6" providerId="ADAL" clId="{6DE1E1C3-F088-4507-8694-C5BD4E5F87F7}" dt="2024-03-08T14:20:41.775" v="6715" actId="1035"/>
        <pc:sldMkLst>
          <pc:docMk/>
          <pc:sldMk cId="3171735052" sldId="275"/>
        </pc:sldMkLst>
        <pc:spChg chg="mod">
          <ac:chgData name="Wing, Brad" userId="3e8593c3-39dd-481c-aa35-5b9dee9c02f6" providerId="ADAL" clId="{6DE1E1C3-F088-4507-8694-C5BD4E5F87F7}" dt="2024-03-08T14:20:41.775" v="6715" actId="1035"/>
          <ac:spMkLst>
            <pc:docMk/>
            <pc:sldMk cId="3171735052" sldId="275"/>
            <ac:spMk id="2" creationId="{3DA984E2-4C7E-D7E0-9603-A0CE74BC7667}"/>
          </ac:spMkLst>
        </pc:spChg>
        <pc:spChg chg="add del mod">
          <ac:chgData name="Wing, Brad" userId="3e8593c3-39dd-481c-aa35-5b9dee9c02f6" providerId="ADAL" clId="{6DE1E1C3-F088-4507-8694-C5BD4E5F87F7}" dt="2024-03-07T20:50:52.643" v="5987" actId="931"/>
          <ac:spMkLst>
            <pc:docMk/>
            <pc:sldMk cId="3171735052" sldId="275"/>
            <ac:spMk id="4" creationId="{3F54D22F-D41D-6553-E785-C4FC6FC1CAF0}"/>
          </ac:spMkLst>
        </pc:spChg>
        <pc:spChg chg="del">
          <ac:chgData name="Wing, Brad" userId="3e8593c3-39dd-481c-aa35-5b9dee9c02f6" providerId="ADAL" clId="{6DE1E1C3-F088-4507-8694-C5BD4E5F87F7}" dt="2024-03-07T20:59:35.890" v="6080" actId="478"/>
          <ac:spMkLst>
            <pc:docMk/>
            <pc:sldMk cId="3171735052" sldId="275"/>
            <ac:spMk id="14" creationId="{0D15BEAD-012C-AF1F-9EBB-243A511C902E}"/>
          </ac:spMkLst>
        </pc:spChg>
        <pc:spChg chg="del mod">
          <ac:chgData name="Wing, Brad" userId="3e8593c3-39dd-481c-aa35-5b9dee9c02f6" providerId="ADAL" clId="{6DE1E1C3-F088-4507-8694-C5BD4E5F87F7}" dt="2024-03-07T20:51:54.974" v="5995" actId="478"/>
          <ac:spMkLst>
            <pc:docMk/>
            <pc:sldMk cId="3171735052" sldId="275"/>
            <ac:spMk id="16" creationId="{2D578531-1E9F-3E5A-7A85-E9CA9A5C7312}"/>
          </ac:spMkLst>
        </pc:spChg>
        <pc:spChg chg="mod">
          <ac:chgData name="Wing, Brad" userId="3e8593c3-39dd-481c-aa35-5b9dee9c02f6" providerId="ADAL" clId="{6DE1E1C3-F088-4507-8694-C5BD4E5F87F7}" dt="2024-03-07T21:00:15.656" v="6170" actId="1036"/>
          <ac:spMkLst>
            <pc:docMk/>
            <pc:sldMk cId="3171735052" sldId="275"/>
            <ac:spMk id="21" creationId="{A50CB90F-9D48-F8DD-961F-C3F1AE2B2D3D}"/>
          </ac:spMkLst>
        </pc:spChg>
        <pc:picChg chg="add mod modCrop">
          <ac:chgData name="Wing, Brad" userId="3e8593c3-39dd-481c-aa35-5b9dee9c02f6" providerId="ADAL" clId="{6DE1E1C3-F088-4507-8694-C5BD4E5F87F7}" dt="2024-03-07T20:59:58.073" v="6109" actId="1036"/>
          <ac:picMkLst>
            <pc:docMk/>
            <pc:sldMk cId="3171735052" sldId="275"/>
            <ac:picMk id="6" creationId="{38E70011-29FE-6DC0-DC53-4D3D03062B0D}"/>
          </ac:picMkLst>
        </pc:picChg>
        <pc:picChg chg="del">
          <ac:chgData name="Wing, Brad" userId="3e8593c3-39dd-481c-aa35-5b9dee9c02f6" providerId="ADAL" clId="{6DE1E1C3-F088-4507-8694-C5BD4E5F87F7}" dt="2024-03-07T20:50:47" v="5986" actId="478"/>
          <ac:picMkLst>
            <pc:docMk/>
            <pc:sldMk cId="3171735052" sldId="275"/>
            <ac:picMk id="9" creationId="{F1C48F23-8E0F-4719-8886-4A20421AABED}"/>
          </ac:picMkLst>
        </pc:picChg>
      </pc:sldChg>
      <pc:sldChg chg="addSp delSp modSp mod">
        <pc:chgData name="Wing, Brad" userId="3e8593c3-39dd-481c-aa35-5b9dee9c02f6" providerId="ADAL" clId="{6DE1E1C3-F088-4507-8694-C5BD4E5F87F7}" dt="2024-03-07T21:05:02.493" v="6265" actId="1076"/>
        <pc:sldMkLst>
          <pc:docMk/>
          <pc:sldMk cId="612500148" sldId="276"/>
        </pc:sldMkLst>
        <pc:spChg chg="mod">
          <ac:chgData name="Wing, Brad" userId="3e8593c3-39dd-481c-aa35-5b9dee9c02f6" providerId="ADAL" clId="{6DE1E1C3-F088-4507-8694-C5BD4E5F87F7}" dt="2024-03-07T18:23:32.016" v="21" actId="20577"/>
          <ac:spMkLst>
            <pc:docMk/>
            <pc:sldMk cId="612500148" sldId="276"/>
            <ac:spMk id="2" creationId="{C8FC01B0-7BC5-5869-A281-EF11B59BA8A0}"/>
          </ac:spMkLst>
        </pc:spChg>
        <pc:spChg chg="add del mod">
          <ac:chgData name="Wing, Brad" userId="3e8593c3-39dd-481c-aa35-5b9dee9c02f6" providerId="ADAL" clId="{6DE1E1C3-F088-4507-8694-C5BD4E5F87F7}" dt="2024-03-07T20:57:59.786" v="6072" actId="478"/>
          <ac:spMkLst>
            <pc:docMk/>
            <pc:sldMk cId="612500148" sldId="276"/>
            <ac:spMk id="5" creationId="{56A63146-499F-600E-B12F-BB8BB6A6DA6E}"/>
          </ac:spMkLst>
        </pc:spChg>
        <pc:spChg chg="mod">
          <ac:chgData name="Wing, Brad" userId="3e8593c3-39dd-481c-aa35-5b9dee9c02f6" providerId="ADAL" clId="{6DE1E1C3-F088-4507-8694-C5BD4E5F87F7}" dt="2024-03-07T20:47:16.954" v="5964"/>
          <ac:spMkLst>
            <pc:docMk/>
            <pc:sldMk cId="612500148" sldId="276"/>
            <ac:spMk id="11" creationId="{32E16497-4AD4-29BC-9602-2FDFDA688E0A}"/>
          </ac:spMkLst>
        </pc:spChg>
        <pc:spChg chg="add del mod">
          <ac:chgData name="Wing, Brad" userId="3e8593c3-39dd-481c-aa35-5b9dee9c02f6" providerId="ADAL" clId="{6DE1E1C3-F088-4507-8694-C5BD4E5F87F7}" dt="2024-03-07T21:01:58.056" v="6207" actId="478"/>
          <ac:spMkLst>
            <pc:docMk/>
            <pc:sldMk cId="612500148" sldId="276"/>
            <ac:spMk id="16" creationId="{A71FA8F3-08C6-0F42-7BEF-4D060B7CE643}"/>
          </ac:spMkLst>
        </pc:spChg>
        <pc:spChg chg="add del mod">
          <ac:chgData name="Wing, Brad" userId="3e8593c3-39dd-481c-aa35-5b9dee9c02f6" providerId="ADAL" clId="{6DE1E1C3-F088-4507-8694-C5BD4E5F87F7}" dt="2024-03-07T21:04:48.798" v="6262" actId="478"/>
          <ac:spMkLst>
            <pc:docMk/>
            <pc:sldMk cId="612500148" sldId="276"/>
            <ac:spMk id="18" creationId="{8F7B4EDE-91B4-45CD-5C05-1D4587B36DE8}"/>
          </ac:spMkLst>
        </pc:spChg>
        <pc:picChg chg="add del mod">
          <ac:chgData name="Wing, Brad" userId="3e8593c3-39dd-481c-aa35-5b9dee9c02f6" providerId="ADAL" clId="{6DE1E1C3-F088-4507-8694-C5BD4E5F87F7}" dt="2024-03-07T20:57:35.739" v="6063" actId="931"/>
          <ac:picMkLst>
            <pc:docMk/>
            <pc:sldMk cId="612500148" sldId="276"/>
            <ac:picMk id="7" creationId="{F00BFFF7-2184-9BB0-DCD0-FE49357E6DE8}"/>
          </ac:picMkLst>
        </pc:picChg>
        <pc:picChg chg="add del mod">
          <ac:chgData name="Wing, Brad" userId="3e8593c3-39dd-481c-aa35-5b9dee9c02f6" providerId="ADAL" clId="{6DE1E1C3-F088-4507-8694-C5BD4E5F87F7}" dt="2024-03-07T20:57:49.346" v="6068" actId="931"/>
          <ac:picMkLst>
            <pc:docMk/>
            <pc:sldMk cId="612500148" sldId="276"/>
            <ac:picMk id="9" creationId="{2BF40A9C-F1A3-84AE-36FA-9A0D75BDEA27}"/>
          </ac:picMkLst>
        </pc:picChg>
        <pc:picChg chg="add del mod">
          <ac:chgData name="Wing, Brad" userId="3e8593c3-39dd-481c-aa35-5b9dee9c02f6" providerId="ADAL" clId="{6DE1E1C3-F088-4507-8694-C5BD4E5F87F7}" dt="2024-03-07T21:02:00.348" v="6209" actId="478"/>
          <ac:picMkLst>
            <pc:docMk/>
            <pc:sldMk cId="612500148" sldId="276"/>
            <ac:picMk id="13" creationId="{8ECAD859-C6E7-4D73-213A-E74D55DB79CB}"/>
          </ac:picMkLst>
        </pc:picChg>
        <pc:picChg chg="add del mod">
          <ac:chgData name="Wing, Brad" userId="3e8593c3-39dd-481c-aa35-5b9dee9c02f6" providerId="ADAL" clId="{6DE1E1C3-F088-4507-8694-C5BD4E5F87F7}" dt="2024-03-07T21:04:48.798" v="6262" actId="478"/>
          <ac:picMkLst>
            <pc:docMk/>
            <pc:sldMk cId="612500148" sldId="276"/>
            <ac:picMk id="15" creationId="{6D77A1A7-7876-7DF9-AF3A-C47588011CB8}"/>
          </ac:picMkLst>
        </pc:picChg>
        <pc:picChg chg="add del mod">
          <ac:chgData name="Wing, Brad" userId="3e8593c3-39dd-481c-aa35-5b9dee9c02f6" providerId="ADAL" clId="{6DE1E1C3-F088-4507-8694-C5BD4E5F87F7}" dt="2024-03-07T21:04:48.001" v="6260" actId="931"/>
          <ac:picMkLst>
            <pc:docMk/>
            <pc:sldMk cId="612500148" sldId="276"/>
            <ac:picMk id="20" creationId="{BD904F54-F6F4-4DC4-7731-BC52C8A77D3F}"/>
          </ac:picMkLst>
        </pc:picChg>
        <pc:picChg chg="add del mod">
          <ac:chgData name="Wing, Brad" userId="3e8593c3-39dd-481c-aa35-5b9dee9c02f6" providerId="ADAL" clId="{6DE1E1C3-F088-4507-8694-C5BD4E5F87F7}" dt="2024-03-07T21:04:47.297" v="6258" actId="931"/>
          <ac:picMkLst>
            <pc:docMk/>
            <pc:sldMk cId="612500148" sldId="276"/>
            <ac:picMk id="22" creationId="{BB81E974-D68C-CFCD-ACAA-F038FB764D77}"/>
          </ac:picMkLst>
        </pc:picChg>
        <pc:picChg chg="add del mod">
          <ac:chgData name="Wing, Brad" userId="3e8593c3-39dd-481c-aa35-5b9dee9c02f6" providerId="ADAL" clId="{6DE1E1C3-F088-4507-8694-C5BD4E5F87F7}" dt="2024-03-07T21:04:45.667" v="6253" actId="931"/>
          <ac:picMkLst>
            <pc:docMk/>
            <pc:sldMk cId="612500148" sldId="276"/>
            <ac:picMk id="24" creationId="{BCCF254D-B00E-F72A-2D5F-FECA27CA21B9}"/>
          </ac:picMkLst>
        </pc:picChg>
        <pc:picChg chg="add mod">
          <ac:chgData name="Wing, Brad" userId="3e8593c3-39dd-481c-aa35-5b9dee9c02f6" providerId="ADAL" clId="{6DE1E1C3-F088-4507-8694-C5BD4E5F87F7}" dt="2024-03-07T21:05:02.493" v="6265" actId="1076"/>
          <ac:picMkLst>
            <pc:docMk/>
            <pc:sldMk cId="612500148" sldId="276"/>
            <ac:picMk id="26" creationId="{B170DF81-753A-D6CA-6BA9-47E1F8D153E0}"/>
          </ac:picMkLst>
        </pc:picChg>
      </pc:sldChg>
      <pc:sldChg chg="del">
        <pc:chgData name="Wing, Brad" userId="3e8593c3-39dd-481c-aa35-5b9dee9c02f6" providerId="ADAL" clId="{6DE1E1C3-F088-4507-8694-C5BD4E5F87F7}" dt="2024-03-07T20:34:53.057" v="5405" actId="2696"/>
        <pc:sldMkLst>
          <pc:docMk/>
          <pc:sldMk cId="1643288952" sldId="277"/>
        </pc:sldMkLst>
      </pc:sldChg>
      <pc:sldChg chg="del">
        <pc:chgData name="Wing, Brad" userId="3e8593c3-39dd-481c-aa35-5b9dee9c02f6" providerId="ADAL" clId="{6DE1E1C3-F088-4507-8694-C5BD4E5F87F7}" dt="2024-03-07T20:34:53.057" v="5405" actId="2696"/>
        <pc:sldMkLst>
          <pc:docMk/>
          <pc:sldMk cId="3942952489" sldId="278"/>
        </pc:sldMkLst>
      </pc:sldChg>
      <pc:sldChg chg="del">
        <pc:chgData name="Wing, Brad" userId="3e8593c3-39dd-481c-aa35-5b9dee9c02f6" providerId="ADAL" clId="{6DE1E1C3-F088-4507-8694-C5BD4E5F87F7}" dt="2024-03-07T20:34:53.057" v="5405" actId="2696"/>
        <pc:sldMkLst>
          <pc:docMk/>
          <pc:sldMk cId="1572098340" sldId="279"/>
        </pc:sldMkLst>
      </pc:sldChg>
      <pc:sldChg chg="modSp mod ord delCm modCm">
        <pc:chgData name="Wing, Brad" userId="3e8593c3-39dd-481c-aa35-5b9dee9c02f6" providerId="ADAL" clId="{6DE1E1C3-F088-4507-8694-C5BD4E5F87F7}" dt="2024-03-11T19:34:40.928" v="6773"/>
        <pc:sldMkLst>
          <pc:docMk/>
          <pc:sldMk cId="2646176605" sldId="283"/>
        </pc:sldMkLst>
        <pc:spChg chg="mod">
          <ac:chgData name="Wing, Brad" userId="3e8593c3-39dd-481c-aa35-5b9dee9c02f6" providerId="ADAL" clId="{6DE1E1C3-F088-4507-8694-C5BD4E5F87F7}" dt="2024-03-11T14:25:12.551" v="6729" actId="404"/>
          <ac:spMkLst>
            <pc:docMk/>
            <pc:sldMk cId="2646176605" sldId="283"/>
            <ac:spMk id="4" creationId="{984B4FB8-6256-4F44-F50B-954ED8BB56A8}"/>
          </ac:spMkLst>
        </pc:spChg>
        <pc:spChg chg="mod">
          <ac:chgData name="Wing, Brad" userId="3e8593c3-39dd-481c-aa35-5b9dee9c02f6" providerId="ADAL" clId="{6DE1E1C3-F088-4507-8694-C5BD4E5F87F7}" dt="2024-03-07T20:47:33.455" v="5968"/>
          <ac:spMkLst>
            <pc:docMk/>
            <pc:sldMk cId="2646176605" sldId="283"/>
            <ac:spMk id="6" creationId="{ADD1FD97-ECA8-A83C-7727-187711310EF5}"/>
          </ac:spMkLst>
        </pc:spChg>
        <pc:graphicFrameChg chg="mod modGraphic">
          <ac:chgData name="Wing, Brad" userId="3e8593c3-39dd-481c-aa35-5b9dee9c02f6" providerId="ADAL" clId="{6DE1E1C3-F088-4507-8694-C5BD4E5F87F7}" dt="2024-03-11T14:24:57.999" v="6728" actId="404"/>
          <ac:graphicFrameMkLst>
            <pc:docMk/>
            <pc:sldMk cId="2646176605" sldId="283"/>
            <ac:graphicFrameMk id="5" creationId="{19F9EF88-EB9B-04DD-91EC-4006E9AC3D88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Wing, Brad" userId="3e8593c3-39dd-481c-aa35-5b9dee9c02f6" providerId="ADAL" clId="{6DE1E1C3-F088-4507-8694-C5BD4E5F87F7}" dt="2024-03-11T19:34:40.928" v="6773"/>
              <pc2:cmMkLst xmlns:pc2="http://schemas.microsoft.com/office/powerpoint/2019/9/main/command">
                <pc:docMk/>
                <pc:sldMk cId="2646176605" sldId="283"/>
                <pc2:cmMk id="{84C6081E-B657-4373-9964-B89A1E9DD2BE}"/>
              </pc2:cmMkLst>
              <pc226:cmRplyChg chg="add">
                <pc226:chgData name="Wing, Brad" userId="3e8593c3-39dd-481c-aa35-5b9dee9c02f6" providerId="ADAL" clId="{6DE1E1C3-F088-4507-8694-C5BD4E5F87F7}" dt="2024-03-07T21:38:32.063" v="6303"/>
                <pc2:cmRplyMkLst xmlns:pc2="http://schemas.microsoft.com/office/powerpoint/2019/9/main/command">
                  <pc:docMk/>
                  <pc:sldMk cId="2646176605" sldId="283"/>
                  <pc2:cmMk id="{84C6081E-B657-4373-9964-B89A1E9DD2BE}"/>
                  <pc2:cmRplyMk id="{C50294D4-AE30-4884-A502-FBBAC4852BD8}"/>
                </pc2:cmRplyMkLst>
              </pc226:cmRplyChg>
            </pc226:cmChg>
          </p:ext>
        </pc:extLst>
      </pc:sldChg>
      <pc:sldChg chg="del">
        <pc:chgData name="Wing, Brad" userId="3e8593c3-39dd-481c-aa35-5b9dee9c02f6" providerId="ADAL" clId="{6DE1E1C3-F088-4507-8694-C5BD4E5F87F7}" dt="2024-03-07T20:34:53.057" v="5405" actId="2696"/>
        <pc:sldMkLst>
          <pc:docMk/>
          <pc:sldMk cId="2521615323" sldId="286"/>
        </pc:sldMkLst>
      </pc:sldChg>
      <pc:sldChg chg="del">
        <pc:chgData name="Wing, Brad" userId="3e8593c3-39dd-481c-aa35-5b9dee9c02f6" providerId="ADAL" clId="{6DE1E1C3-F088-4507-8694-C5BD4E5F87F7}" dt="2024-03-07T20:34:53.057" v="5405" actId="2696"/>
        <pc:sldMkLst>
          <pc:docMk/>
          <pc:sldMk cId="1409658235" sldId="287"/>
        </pc:sldMkLst>
      </pc:sldChg>
      <pc:sldChg chg="del">
        <pc:chgData name="Wing, Brad" userId="3e8593c3-39dd-481c-aa35-5b9dee9c02f6" providerId="ADAL" clId="{6DE1E1C3-F088-4507-8694-C5BD4E5F87F7}" dt="2024-03-07T20:34:53.057" v="5405" actId="2696"/>
        <pc:sldMkLst>
          <pc:docMk/>
          <pc:sldMk cId="1849997620" sldId="289"/>
        </pc:sldMkLst>
      </pc:sldChg>
      <pc:sldChg chg="del">
        <pc:chgData name="Wing, Brad" userId="3e8593c3-39dd-481c-aa35-5b9dee9c02f6" providerId="ADAL" clId="{6DE1E1C3-F088-4507-8694-C5BD4E5F87F7}" dt="2024-03-07T20:34:53.057" v="5405" actId="2696"/>
        <pc:sldMkLst>
          <pc:docMk/>
          <pc:sldMk cId="1263127112" sldId="290"/>
        </pc:sldMkLst>
      </pc:sldChg>
      <pc:sldChg chg="addSp delSp modSp add mod ord modClrScheme chgLayout">
        <pc:chgData name="Wing, Brad" userId="3e8593c3-39dd-481c-aa35-5b9dee9c02f6" providerId="ADAL" clId="{6DE1E1C3-F088-4507-8694-C5BD4E5F87F7}" dt="2024-03-12T17:38:57.621" v="6814" actId="1035"/>
        <pc:sldMkLst>
          <pc:docMk/>
          <pc:sldMk cId="2174455129" sldId="291"/>
        </pc:sldMkLst>
        <pc:spChg chg="mod ord">
          <ac:chgData name="Wing, Brad" userId="3e8593c3-39dd-481c-aa35-5b9dee9c02f6" providerId="ADAL" clId="{6DE1E1C3-F088-4507-8694-C5BD4E5F87F7}" dt="2024-03-12T17:38:57.621" v="6814" actId="1035"/>
          <ac:spMkLst>
            <pc:docMk/>
            <pc:sldMk cId="2174455129" sldId="291"/>
            <ac:spMk id="2" creationId="{C8FC01B0-7BC5-5869-A281-EF11B59BA8A0}"/>
          </ac:spMkLst>
        </pc:spChg>
        <pc:spChg chg="mod ord">
          <ac:chgData name="Wing, Brad" userId="3e8593c3-39dd-481c-aa35-5b9dee9c02f6" providerId="ADAL" clId="{6DE1E1C3-F088-4507-8694-C5BD4E5F87F7}" dt="2024-03-07T21:11:01.732" v="6275" actId="700"/>
          <ac:spMkLst>
            <pc:docMk/>
            <pc:sldMk cId="2174455129" sldId="291"/>
            <ac:spMk id="3" creationId="{A9752655-72F7-26B4-5DA5-07E2346C179C}"/>
          </ac:spMkLst>
        </pc:spChg>
        <pc:spChg chg="add del mod ord">
          <ac:chgData name="Wing, Brad" userId="3e8593c3-39dd-481c-aa35-5b9dee9c02f6" providerId="ADAL" clId="{6DE1E1C3-F088-4507-8694-C5BD4E5F87F7}" dt="2024-03-07T21:11:01.732" v="6275" actId="700"/>
          <ac:spMkLst>
            <pc:docMk/>
            <pc:sldMk cId="2174455129" sldId="291"/>
            <ac:spMk id="4" creationId="{ED0454F5-64C7-5086-7424-874126313BF8}"/>
          </ac:spMkLst>
        </pc:spChg>
        <pc:spChg chg="add del mod ord">
          <ac:chgData name="Wing, Brad" userId="3e8593c3-39dd-481c-aa35-5b9dee9c02f6" providerId="ADAL" clId="{6DE1E1C3-F088-4507-8694-C5BD4E5F87F7}" dt="2024-03-07T21:11:01.732" v="6275" actId="700"/>
          <ac:spMkLst>
            <pc:docMk/>
            <pc:sldMk cId="2174455129" sldId="291"/>
            <ac:spMk id="5" creationId="{4AE1C800-41A4-DE4F-2BDE-4FBF7D1DF166}"/>
          </ac:spMkLst>
        </pc:spChg>
        <pc:spChg chg="add del mod">
          <ac:chgData name="Wing, Brad" userId="3e8593c3-39dd-481c-aa35-5b9dee9c02f6" providerId="ADAL" clId="{6DE1E1C3-F088-4507-8694-C5BD4E5F87F7}" dt="2024-03-07T21:12:07.929" v="6291" actId="478"/>
          <ac:spMkLst>
            <pc:docMk/>
            <pc:sldMk cId="2174455129" sldId="291"/>
            <ac:spMk id="7" creationId="{820DA5D6-7AF7-7E37-2D19-1F0D4C5099EB}"/>
          </ac:spMkLst>
        </pc:spChg>
        <pc:spChg chg="mod ord">
          <ac:chgData name="Wing, Brad" userId="3e8593c3-39dd-481c-aa35-5b9dee9c02f6" providerId="ADAL" clId="{6DE1E1C3-F088-4507-8694-C5BD4E5F87F7}" dt="2024-03-07T21:11:01.732" v="6275" actId="700"/>
          <ac:spMkLst>
            <pc:docMk/>
            <pc:sldMk cId="2174455129" sldId="291"/>
            <ac:spMk id="11" creationId="{32E16497-4AD4-29BC-9602-2FDFDA688E0A}"/>
          </ac:spMkLst>
        </pc:spChg>
        <pc:spChg chg="mod ord">
          <ac:chgData name="Wing, Brad" userId="3e8593c3-39dd-481c-aa35-5b9dee9c02f6" providerId="ADAL" clId="{6DE1E1C3-F088-4507-8694-C5BD4E5F87F7}" dt="2024-03-07T21:11:01.732" v="6275" actId="700"/>
          <ac:spMkLst>
            <pc:docMk/>
            <pc:sldMk cId="2174455129" sldId="291"/>
            <ac:spMk id="12" creationId="{5A2D1EE3-10BA-7879-1DC3-ACF7D44361DC}"/>
          </ac:spMkLst>
        </pc:spChg>
        <pc:picChg chg="add del mod">
          <ac:chgData name="Wing, Brad" userId="3e8593c3-39dd-481c-aa35-5b9dee9c02f6" providerId="ADAL" clId="{6DE1E1C3-F088-4507-8694-C5BD4E5F87F7}" dt="2024-03-07T21:12:06.782" v="6289" actId="931"/>
          <ac:picMkLst>
            <pc:docMk/>
            <pc:sldMk cId="2174455129" sldId="291"/>
            <ac:picMk id="9" creationId="{6B7CD83F-3564-FD43-1242-D139A4C271DB}"/>
          </ac:picMkLst>
        </pc:picChg>
        <pc:picChg chg="add del mod ord">
          <ac:chgData name="Wing, Brad" userId="3e8593c3-39dd-481c-aa35-5b9dee9c02f6" providerId="ADAL" clId="{6DE1E1C3-F088-4507-8694-C5BD4E5F87F7}" dt="2024-03-07T21:12:07.929" v="6291" actId="478"/>
          <ac:picMkLst>
            <pc:docMk/>
            <pc:sldMk cId="2174455129" sldId="291"/>
            <ac:picMk id="15" creationId="{6D77A1A7-7876-7DF9-AF3A-C47588011CB8}"/>
          </ac:picMkLst>
        </pc:picChg>
      </pc:sldChg>
      <pc:sldChg chg="addSp delSp modSp add mod ord">
        <pc:chgData name="Wing, Brad" userId="3e8593c3-39dd-481c-aa35-5b9dee9c02f6" providerId="ADAL" clId="{6DE1E1C3-F088-4507-8694-C5BD4E5F87F7}" dt="2024-03-11T14:25:23.978" v="6731" actId="404"/>
        <pc:sldMkLst>
          <pc:docMk/>
          <pc:sldMk cId="3525971798" sldId="292"/>
        </pc:sldMkLst>
        <pc:spChg chg="mod">
          <ac:chgData name="Wing, Brad" userId="3e8593c3-39dd-481c-aa35-5b9dee9c02f6" providerId="ADAL" clId="{6DE1E1C3-F088-4507-8694-C5BD4E5F87F7}" dt="2024-03-07T20:47:36.487" v="5969"/>
          <ac:spMkLst>
            <pc:docMk/>
            <pc:sldMk cId="3525971798" sldId="292"/>
            <ac:spMk id="2" creationId="{EB4325A5-D39C-C1D3-2E04-F741DCBB2B59}"/>
          </ac:spMkLst>
        </pc:spChg>
        <pc:spChg chg="mod">
          <ac:chgData name="Wing, Brad" userId="3e8593c3-39dd-481c-aa35-5b9dee9c02f6" providerId="ADAL" clId="{6DE1E1C3-F088-4507-8694-C5BD4E5F87F7}" dt="2024-03-07T20:31:15.245" v="5252" actId="404"/>
          <ac:spMkLst>
            <pc:docMk/>
            <pc:sldMk cId="3525971798" sldId="292"/>
            <ac:spMk id="3" creationId="{0F17F915-9766-1FC8-98BD-D9AE3D5B2A55}"/>
          </ac:spMkLst>
        </pc:spChg>
        <pc:spChg chg="mod">
          <ac:chgData name="Wing, Brad" userId="3e8593c3-39dd-481c-aa35-5b9dee9c02f6" providerId="ADAL" clId="{6DE1E1C3-F088-4507-8694-C5BD4E5F87F7}" dt="2024-03-11T14:25:23.978" v="6731" actId="404"/>
          <ac:spMkLst>
            <pc:docMk/>
            <pc:sldMk cId="3525971798" sldId="292"/>
            <ac:spMk id="6" creationId="{D3B7B0AB-7E6D-621B-43E7-5825A6443DDF}"/>
          </ac:spMkLst>
        </pc:spChg>
        <pc:picChg chg="add del mod">
          <ac:chgData name="Wing, Brad" userId="3e8593c3-39dd-481c-aa35-5b9dee9c02f6" providerId="ADAL" clId="{6DE1E1C3-F088-4507-8694-C5BD4E5F87F7}" dt="2024-03-07T21:09:59.635" v="6273" actId="478"/>
          <ac:picMkLst>
            <pc:docMk/>
            <pc:sldMk cId="3525971798" sldId="292"/>
            <ac:picMk id="7" creationId="{E2B98133-884C-0295-A1F2-0D389E032902}"/>
          </ac:picMkLst>
        </pc:picChg>
      </pc:sldChg>
      <pc:sldChg chg="addSp delSp modSp add del mod ord">
        <pc:chgData name="Wing, Brad" userId="3e8593c3-39dd-481c-aa35-5b9dee9c02f6" providerId="ADAL" clId="{6DE1E1C3-F088-4507-8694-C5BD4E5F87F7}" dt="2024-03-07T20:37:35.265" v="5578" actId="2696"/>
        <pc:sldMkLst>
          <pc:docMk/>
          <pc:sldMk cId="4015145346" sldId="293"/>
        </pc:sldMkLst>
        <pc:spChg chg="add del mod">
          <ac:chgData name="Wing, Brad" userId="3e8593c3-39dd-481c-aa35-5b9dee9c02f6" providerId="ADAL" clId="{6DE1E1C3-F088-4507-8694-C5BD4E5F87F7}" dt="2024-03-07T20:37:04.471" v="5572" actId="478"/>
          <ac:spMkLst>
            <pc:docMk/>
            <pc:sldMk cId="4015145346" sldId="293"/>
            <ac:spMk id="3" creationId="{D8AF2430-840D-6BA2-5870-55DA48AAE9B3}"/>
          </ac:spMkLst>
        </pc:spChg>
        <pc:spChg chg="add del mod">
          <ac:chgData name="Wing, Brad" userId="3e8593c3-39dd-481c-aa35-5b9dee9c02f6" providerId="ADAL" clId="{6DE1E1C3-F088-4507-8694-C5BD4E5F87F7}" dt="2024-03-07T20:37:08.486" v="5574" actId="478"/>
          <ac:spMkLst>
            <pc:docMk/>
            <pc:sldMk cId="4015145346" sldId="293"/>
            <ac:spMk id="5" creationId="{77323988-5258-A15A-ED0C-3E29A2F6FC7A}"/>
          </ac:spMkLst>
        </pc:spChg>
        <pc:spChg chg="add del mod">
          <ac:chgData name="Wing, Brad" userId="3e8593c3-39dd-481c-aa35-5b9dee9c02f6" providerId="ADAL" clId="{6DE1E1C3-F088-4507-8694-C5BD4E5F87F7}" dt="2024-03-07T20:37:10.337" v="5576" actId="478"/>
          <ac:spMkLst>
            <pc:docMk/>
            <pc:sldMk cId="4015145346" sldId="293"/>
            <ac:spMk id="7" creationId="{82AE7F86-11DC-2C53-462F-0B8133955E5D}"/>
          </ac:spMkLst>
        </pc:spChg>
        <pc:picChg chg="del">
          <ac:chgData name="Wing, Brad" userId="3e8593c3-39dd-481c-aa35-5b9dee9c02f6" providerId="ADAL" clId="{6DE1E1C3-F088-4507-8694-C5BD4E5F87F7}" dt="2024-03-07T20:37:07.063" v="5573" actId="478"/>
          <ac:picMkLst>
            <pc:docMk/>
            <pc:sldMk cId="4015145346" sldId="293"/>
            <ac:picMk id="68" creationId="{A0327B68-D192-4EDA-F3AE-366C54CED4D3}"/>
          </ac:picMkLst>
        </pc:picChg>
        <pc:picChg chg="del">
          <ac:chgData name="Wing, Brad" userId="3e8593c3-39dd-481c-aa35-5b9dee9c02f6" providerId="ADAL" clId="{6DE1E1C3-F088-4507-8694-C5BD4E5F87F7}" dt="2024-03-07T20:37:09.339" v="5575" actId="478"/>
          <ac:picMkLst>
            <pc:docMk/>
            <pc:sldMk cId="4015145346" sldId="293"/>
            <ac:picMk id="69" creationId="{EB131536-3790-0769-3F4B-54C44B98F3B0}"/>
          </ac:picMkLst>
        </pc:picChg>
        <pc:picChg chg="del">
          <ac:chgData name="Wing, Brad" userId="3e8593c3-39dd-481c-aa35-5b9dee9c02f6" providerId="ADAL" clId="{6DE1E1C3-F088-4507-8694-C5BD4E5F87F7}" dt="2024-03-07T20:37:01.203" v="5571" actId="478"/>
          <ac:picMkLst>
            <pc:docMk/>
            <pc:sldMk cId="4015145346" sldId="293"/>
            <ac:picMk id="70" creationId="{D1FC6153-A37A-EC14-7EEA-7335A559F915}"/>
          </ac:picMkLst>
        </pc:picChg>
      </pc:sldChg>
      <pc:sldChg chg="modSp new mod">
        <pc:chgData name="Wing, Brad" userId="3e8593c3-39dd-481c-aa35-5b9dee9c02f6" providerId="ADAL" clId="{6DE1E1C3-F088-4507-8694-C5BD4E5F87F7}" dt="2024-03-11T15:01:42.256" v="6772" actId="1035"/>
        <pc:sldMkLst>
          <pc:docMk/>
          <pc:sldMk cId="227172393" sldId="294"/>
        </pc:sldMkLst>
        <pc:spChg chg="mod">
          <ac:chgData name="Wing, Brad" userId="3e8593c3-39dd-481c-aa35-5b9dee9c02f6" providerId="ADAL" clId="{6DE1E1C3-F088-4507-8694-C5BD4E5F87F7}" dt="2024-03-07T20:37:58.154" v="5601" actId="20577"/>
          <ac:spMkLst>
            <pc:docMk/>
            <pc:sldMk cId="227172393" sldId="294"/>
            <ac:spMk id="2" creationId="{BFC156CE-C690-54B4-04DF-0D72D7276466}"/>
          </ac:spMkLst>
        </pc:spChg>
        <pc:spChg chg="mod">
          <ac:chgData name="Wing, Brad" userId="3e8593c3-39dd-481c-aa35-5b9dee9c02f6" providerId="ADAL" clId="{6DE1E1C3-F088-4507-8694-C5BD4E5F87F7}" dt="2024-03-11T15:01:42.256" v="6772" actId="1035"/>
          <ac:spMkLst>
            <pc:docMk/>
            <pc:sldMk cId="227172393" sldId="294"/>
            <ac:spMk id="3" creationId="{FFECECA3-3725-E5E7-A804-617D626F1AE9}"/>
          </ac:spMkLst>
        </pc:spChg>
        <pc:spChg chg="mod">
          <ac:chgData name="Wing, Brad" userId="3e8593c3-39dd-481c-aa35-5b9dee9c02f6" providerId="ADAL" clId="{6DE1E1C3-F088-4507-8694-C5BD4E5F87F7}" dt="2024-03-07T20:47:43.095" v="5970"/>
          <ac:spMkLst>
            <pc:docMk/>
            <pc:sldMk cId="227172393" sldId="294"/>
            <ac:spMk id="4" creationId="{F6BF0394-CA1D-B3C9-6CE9-3223C1A16C9E}"/>
          </ac:spMkLst>
        </pc:spChg>
      </pc:sldChg>
    </pc:docChg>
  </pc:docChgLst>
  <pc:docChgLst>
    <pc:chgData name="Hoffman, Harry" userId="S::h.hoffman@northeastern.edu::15cc9af6-dc03-4a04-bf5a-dfeeeef61c1c" providerId="AD" clId="Web-{807930D3-E733-4A9E-C4ED-CD1F0427FAE6}"/>
    <pc:docChg chg="mod modSld">
      <pc:chgData name="Hoffman, Harry" userId="S::h.hoffman@northeastern.edu::15cc9af6-dc03-4a04-bf5a-dfeeeef61c1c" providerId="AD" clId="Web-{807930D3-E733-4A9E-C4ED-CD1F0427FAE6}" dt="2024-03-07T21:40:49.823" v="56"/>
      <pc:docMkLst>
        <pc:docMk/>
      </pc:docMkLst>
      <pc:sldChg chg="addCm modCm">
        <pc:chgData name="Hoffman, Harry" userId="S::h.hoffman@northeastern.edu::15cc9af6-dc03-4a04-bf5a-dfeeeef61c1c" providerId="AD" clId="Web-{807930D3-E733-4A9E-C4ED-CD1F0427FAE6}" dt="2024-03-07T21:40:32.026" v="55"/>
        <pc:sldMkLst>
          <pc:docMk/>
          <pc:sldMk cId="2563119616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offman, Harry" userId="S::h.hoffman@northeastern.edu::15cc9af6-dc03-4a04-bf5a-dfeeeef61c1c" providerId="AD" clId="Web-{807930D3-E733-4A9E-C4ED-CD1F0427FAE6}" dt="2024-03-07T21:40:32.026" v="55"/>
              <pc2:cmMkLst xmlns:pc2="http://schemas.microsoft.com/office/powerpoint/2019/9/main/command">
                <pc:docMk/>
                <pc:sldMk cId="2563119616" sldId="265"/>
                <pc2:cmMk id="{59A7A112-DF3D-4DDD-9505-F5CC644D3367}"/>
              </pc2:cmMkLst>
              <pc226:cmRplyChg chg="add">
                <pc226:chgData name="Hoffman, Harry" userId="S::h.hoffman@northeastern.edu::15cc9af6-dc03-4a04-bf5a-dfeeeef61c1c" providerId="AD" clId="Web-{807930D3-E733-4A9E-C4ED-CD1F0427FAE6}" dt="2024-03-07T21:40:32.026" v="55"/>
                <pc2:cmRplyMkLst xmlns:pc2="http://schemas.microsoft.com/office/powerpoint/2019/9/main/command">
                  <pc:docMk/>
                  <pc:sldMk cId="2563119616" sldId="265"/>
                  <pc2:cmMk id="{59A7A112-DF3D-4DDD-9505-F5CC644D3367}"/>
                  <pc2:cmRplyMk id="{0670A846-C564-416F-9E30-E1C75C654DFD}"/>
                </pc2:cmRplyMkLst>
              </pc226:cmRplyChg>
            </pc226:cmChg>
          </p:ext>
        </pc:extLst>
      </pc:sldChg>
      <pc:sldChg chg="addSp modSp">
        <pc:chgData name="Hoffman, Harry" userId="S::h.hoffman@northeastern.edu::15cc9af6-dc03-4a04-bf5a-dfeeeef61c1c" providerId="AD" clId="Web-{807930D3-E733-4A9E-C4ED-CD1F0427FAE6}" dt="2024-03-07T21:33:47.081" v="53" actId="20577"/>
        <pc:sldMkLst>
          <pc:docMk/>
          <pc:sldMk cId="4278401256" sldId="274"/>
        </pc:sldMkLst>
        <pc:spChg chg="mod">
          <ac:chgData name="Hoffman, Harry" userId="S::h.hoffman@northeastern.edu::15cc9af6-dc03-4a04-bf5a-dfeeeef61c1c" providerId="AD" clId="Web-{807930D3-E733-4A9E-C4ED-CD1F0427FAE6}" dt="2024-03-07T21:33:03.018" v="38" actId="14100"/>
          <ac:spMkLst>
            <pc:docMk/>
            <pc:sldMk cId="4278401256" sldId="274"/>
            <ac:spMk id="3" creationId="{0F17F915-9766-1FC8-98BD-D9AE3D5B2A55}"/>
          </ac:spMkLst>
        </pc:spChg>
        <pc:spChg chg="add mod">
          <ac:chgData name="Hoffman, Harry" userId="S::h.hoffman@northeastern.edu::15cc9af6-dc03-4a04-bf5a-dfeeeef61c1c" providerId="AD" clId="Web-{807930D3-E733-4A9E-C4ED-CD1F0427FAE6}" dt="2024-03-07T21:33:47.081" v="53" actId="20577"/>
          <ac:spMkLst>
            <pc:docMk/>
            <pc:sldMk cId="4278401256" sldId="274"/>
            <ac:spMk id="4" creationId="{2DA20905-978D-B5B6-BA28-67F962FB74EC}"/>
          </ac:spMkLst>
        </pc:spChg>
      </pc:sldChg>
      <pc:sldChg chg="addCm modCm">
        <pc:chgData name="Hoffman, Harry" userId="S::h.hoffman@northeastern.edu::15cc9af6-dc03-4a04-bf5a-dfeeeef61c1c" providerId="AD" clId="Web-{807930D3-E733-4A9E-C4ED-CD1F0427FAE6}" dt="2024-03-07T21:40:49.823" v="56"/>
        <pc:sldMkLst>
          <pc:docMk/>
          <pc:sldMk cId="2646176605" sldId="2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offman, Harry" userId="S::h.hoffman@northeastern.edu::15cc9af6-dc03-4a04-bf5a-dfeeeef61c1c" providerId="AD" clId="Web-{807930D3-E733-4A9E-C4ED-CD1F0427FAE6}" dt="2024-03-07T21:40:49.823" v="56"/>
              <pc2:cmMkLst xmlns:pc2="http://schemas.microsoft.com/office/powerpoint/2019/9/main/command">
                <pc:docMk/>
                <pc:sldMk cId="2646176605" sldId="283"/>
                <pc2:cmMk id="{84C6081E-B657-4373-9964-B89A1E9DD2BE}"/>
              </pc2:cmMkLst>
              <pc226:cmRplyChg chg="add">
                <pc226:chgData name="Hoffman, Harry" userId="S::h.hoffman@northeastern.edu::15cc9af6-dc03-4a04-bf5a-dfeeeef61c1c" providerId="AD" clId="Web-{807930D3-E733-4A9E-C4ED-CD1F0427FAE6}" dt="2024-03-07T21:40:49.823" v="56"/>
                <pc2:cmRplyMkLst xmlns:pc2="http://schemas.microsoft.com/office/powerpoint/2019/9/main/command">
                  <pc:docMk/>
                  <pc:sldMk cId="2646176605" sldId="283"/>
                  <pc2:cmMk id="{84C6081E-B657-4373-9964-B89A1E9DD2BE}"/>
                  <pc2:cmRplyMk id="{05FF6920-FB71-4ECB-84EE-3CD41020EEB6}"/>
                </pc2:cmRplyMkLst>
              </pc226:cmRplyChg>
            </pc226:cmChg>
          </p:ext>
        </pc:extLst>
      </pc:sldChg>
      <pc:sldChg chg="modSp">
        <pc:chgData name="Hoffman, Harry" userId="S::h.hoffman@northeastern.edu::15cc9af6-dc03-4a04-bf5a-dfeeeef61c1c" providerId="AD" clId="Web-{807930D3-E733-4A9E-C4ED-CD1F0427FAE6}" dt="2024-03-07T21:28:55.623" v="1" actId="20577"/>
        <pc:sldMkLst>
          <pc:docMk/>
          <pc:sldMk cId="3525971798" sldId="292"/>
        </pc:sldMkLst>
        <pc:spChg chg="mod">
          <ac:chgData name="Hoffman, Harry" userId="S::h.hoffman@northeastern.edu::15cc9af6-dc03-4a04-bf5a-dfeeeef61c1c" providerId="AD" clId="Web-{807930D3-E733-4A9E-C4ED-CD1F0427FAE6}" dt="2024-03-07T21:28:55.623" v="1" actId="20577"/>
          <ac:spMkLst>
            <pc:docMk/>
            <pc:sldMk cId="3525971798" sldId="292"/>
            <ac:spMk id="3" creationId="{0F17F915-9766-1FC8-98BD-D9AE3D5B2A5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FE81FEC-2664-411F-AEB3-065F29F52751}">
      <dgm:prSet custT="1"/>
      <dgm:spPr>
        <a:solidFill>
          <a:schemeClr val="accent1">
            <a:lumMod val="60000"/>
            <a:lumOff val="40000"/>
            <a:alpha val="68000"/>
          </a:schemeClr>
        </a:solidFill>
        <a:ln>
          <a:noFill/>
        </a:ln>
      </dgm:spPr>
      <dgm:t>
        <a:bodyPr lIns="182880" tIns="182880" rIns="182880" bIns="182880"/>
        <a:lstStyle/>
        <a:p>
          <a:pPr marL="0" rtl="0">
            <a:lnSpc>
              <a:spcPct val="100000"/>
            </a:lnSpc>
            <a:buNone/>
          </a:pPr>
          <a:r>
            <a:rPr lang="en-US" sz="1200" b="0" i="0" dirty="0">
              <a:latin typeface="Avenir Next LT Pro" panose="020B0504020202020204" pitchFamily="34" charset="77"/>
            </a:rPr>
            <a:t>OIS will make sure to purge the information from our environment and confirm only authorized users accessed the file. </a:t>
          </a:r>
        </a:p>
        <a:p>
          <a:pPr marL="0" rtl="0">
            <a:lnSpc>
              <a:spcPct val="100000"/>
            </a:lnSpc>
            <a:buNone/>
          </a:pPr>
          <a:r>
            <a:rPr lang="en-US" sz="1200" b="0" i="0" dirty="0">
              <a:latin typeface="Avenir Next LT Pro" panose="020B0504020202020204" pitchFamily="34" charset="77"/>
            </a:rPr>
            <a:t>The user who originally discovered the spillage is usually leveraged throughout this process for information.</a:t>
          </a:r>
        </a:p>
      </dgm:t>
    </dgm:pt>
    <dgm:pt modelId="{BCBC007E-0269-421B-9C41-DE26D5C3A822}" type="parTrans" cxnId="{711E093C-AD42-45A4-8D40-A2D39702062E}">
      <dgm:prSet/>
      <dgm:spPr/>
      <dgm:t>
        <a:bodyPr/>
        <a:lstStyle/>
        <a:p>
          <a:endParaRPr lang="en-US"/>
        </a:p>
      </dgm:t>
    </dgm:pt>
    <dgm:pt modelId="{80230EB7-7230-4881-A631-309C07417378}" type="sibTrans" cxnId="{711E093C-AD42-45A4-8D40-A2D39702062E}">
      <dgm:prSet/>
      <dgm:spPr/>
      <dgm:t>
        <a:bodyPr/>
        <a:lstStyle/>
        <a:p>
          <a:endParaRPr lang="en-US"/>
        </a:p>
      </dgm:t>
    </dgm:pt>
    <dgm:pt modelId="{73D947E0-108F-4D20-A71E-3CF329F97212}">
      <dgm:prSet phldr="0" custT="1"/>
      <dgm:spPr>
        <a:solidFill>
          <a:schemeClr val="accent1">
            <a:lumMod val="50000"/>
          </a:schemeClr>
        </a:solidFill>
        <a:ln>
          <a:noFill/>
        </a:ln>
      </dgm:spPr>
      <dgm:t>
        <a:bodyPr/>
        <a:lstStyle/>
        <a:p>
          <a:pPr marL="0" rtl="0"/>
          <a:r>
            <a:rPr lang="en-US" sz="2000" b="0" i="0" dirty="0">
              <a:latin typeface="Avenir Next LT Pro" panose="020B0504020202020204" pitchFamily="34" charset="77"/>
            </a:rPr>
            <a:t>DO NOT FORWARD</a:t>
          </a:r>
        </a:p>
      </dgm:t>
    </dgm:pt>
    <dgm:pt modelId="{9D249532-A24D-4D8F-848A-9F42F2E486C9}" type="parTrans" cxnId="{A0077D09-C12C-46D0-8DF7-194B6911362A}">
      <dgm:prSet/>
      <dgm:spPr/>
      <dgm:t>
        <a:bodyPr/>
        <a:lstStyle/>
        <a:p>
          <a:endParaRPr lang="en-US"/>
        </a:p>
      </dgm:t>
    </dgm:pt>
    <dgm:pt modelId="{AE813459-65AB-4FA9-B717-330DDA6DFA4E}" type="sibTrans" cxnId="{A0077D09-C12C-46D0-8DF7-194B6911362A}">
      <dgm:prSet/>
      <dgm:spPr/>
      <dgm:t>
        <a:bodyPr/>
        <a:lstStyle/>
        <a:p>
          <a:endParaRPr lang="en-US"/>
        </a:p>
      </dgm:t>
    </dgm:pt>
    <dgm:pt modelId="{30A490C8-22B4-4D68-875C-0F0DE2FF864D}">
      <dgm:prSet phldr="0" custT="1"/>
      <dgm:spPr>
        <a:solidFill>
          <a:schemeClr val="accent1">
            <a:lumMod val="60000"/>
            <a:lumOff val="40000"/>
            <a:alpha val="63879"/>
          </a:scheme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  <a:buFont typeface="Arial" panose="020B0604020202020204" pitchFamily="34" charset="0"/>
            <a:buNone/>
          </a:pPr>
          <a:r>
            <a:rPr lang="en-US" sz="1200" b="0" i="0" dirty="0">
              <a:latin typeface="Avenir Next LT Pro" panose="020B0504020202020204" pitchFamily="34" charset="77"/>
            </a:rPr>
            <a:t>Do </a:t>
          </a:r>
          <a:r>
            <a:rPr lang="en-US" sz="1200" b="1" i="0" u="sng" dirty="0">
              <a:latin typeface="Avenir Next LT Pro" panose="020B0504020202020204" pitchFamily="34" charset="77"/>
            </a:rPr>
            <a:t>not</a:t>
          </a:r>
          <a:r>
            <a:rPr lang="en-US" sz="1200" b="0" i="0" dirty="0">
              <a:latin typeface="Avenir Next LT Pro" panose="020B0504020202020204" pitchFamily="34" charset="77"/>
            </a:rPr>
            <a:t> reply to the message or forward to anyone else.</a:t>
          </a:r>
        </a:p>
        <a:p>
          <a:pPr marL="0">
            <a:lnSpc>
              <a:spcPct val="100000"/>
            </a:lnSpc>
            <a:buFont typeface="Arial" panose="020B0604020202020204" pitchFamily="34" charset="0"/>
            <a:buNone/>
          </a:pPr>
          <a:r>
            <a:rPr lang="en-US" sz="1200" b="0" i="0" dirty="0">
              <a:latin typeface="Avenir Next LT Pro" panose="020B0504020202020204" pitchFamily="34" charset="77"/>
            </a:rPr>
            <a:t>Let everyone know in a separate email or Teams message to do the same.</a:t>
          </a:r>
        </a:p>
        <a:p>
          <a:pPr marL="0">
            <a:lnSpc>
              <a:spcPct val="100000"/>
            </a:lnSpc>
            <a:buFont typeface="Arial" panose="020B0604020202020204" pitchFamily="34" charset="0"/>
            <a:buNone/>
          </a:pPr>
          <a:r>
            <a:rPr lang="en-US" sz="1200" b="0" i="0" dirty="0">
              <a:latin typeface="Avenir Next LT Pro" panose="020B0504020202020204" pitchFamily="34" charset="77"/>
            </a:rPr>
            <a:t>Do </a:t>
          </a:r>
          <a:r>
            <a:rPr lang="en-US" sz="1200" b="1" i="0" u="sng" dirty="0">
              <a:latin typeface="Avenir Next LT Pro" panose="020B0504020202020204" pitchFamily="34" charset="77"/>
            </a:rPr>
            <a:t>not</a:t>
          </a:r>
          <a:r>
            <a:rPr lang="en-US" sz="1200" b="0" i="0" dirty="0">
              <a:latin typeface="Avenir Next LT Pro" panose="020B0504020202020204" pitchFamily="34" charset="77"/>
            </a:rPr>
            <a:t> save it to any location (desktop, documents, OneDrive, or SharePoint)</a:t>
          </a:r>
          <a:endParaRPr lang="en-US" sz="1200" b="1" i="0" dirty="0">
            <a:latin typeface="Avenir Next LT Pro" panose="020B0504020202020204" pitchFamily="34" charset="77"/>
          </a:endParaRPr>
        </a:p>
      </dgm:t>
    </dgm:pt>
    <dgm:pt modelId="{035C64B0-4F0C-4FD1-BD23-B1D4C9887CBE}" type="parTrans" cxnId="{381FE1CC-8184-4745-8EB3-6DE11655998D}">
      <dgm:prSet/>
      <dgm:spPr/>
      <dgm:t>
        <a:bodyPr/>
        <a:lstStyle/>
        <a:p>
          <a:endParaRPr lang="en-US"/>
        </a:p>
      </dgm:t>
    </dgm:pt>
    <dgm:pt modelId="{45495DA8-8707-41E3-A12B-FA5766269C44}" type="sibTrans" cxnId="{381FE1CC-8184-4745-8EB3-6DE11655998D}">
      <dgm:prSet/>
      <dgm:spPr/>
      <dgm:t>
        <a:bodyPr/>
        <a:lstStyle/>
        <a:p>
          <a:endParaRPr lang="en-US"/>
        </a:p>
      </dgm:t>
    </dgm:pt>
    <dgm:pt modelId="{B1AFA1AF-0FF8-45B3-A6D0-0E255A2F637D}">
      <dgm:prSet phldr="0" custT="1"/>
      <dgm:spPr>
        <a:solidFill>
          <a:schemeClr val="accent1">
            <a:lumMod val="75000"/>
            <a:alpha val="87000"/>
          </a:schemeClr>
        </a:solidFill>
        <a:ln>
          <a:noFill/>
        </a:ln>
      </dgm:spPr>
      <dgm:t>
        <a:bodyPr/>
        <a:lstStyle/>
        <a:p>
          <a:pPr marL="0"/>
          <a:r>
            <a:rPr lang="en-US" sz="2000" b="0" i="0" dirty="0">
              <a:latin typeface="Avenir Next LT Pro" panose="020B0504020202020204" pitchFamily="34" charset="77"/>
            </a:rPr>
            <a:t>NOTIFY</a:t>
          </a:r>
        </a:p>
      </dgm:t>
    </dgm:pt>
    <dgm:pt modelId="{10C68AF5-481C-45AA-A216-8BBBB04515B9}" type="parTrans" cxnId="{F28D7702-2FC3-49BD-BB13-C989E5EE622A}">
      <dgm:prSet/>
      <dgm:spPr/>
      <dgm:t>
        <a:bodyPr/>
        <a:lstStyle/>
        <a:p>
          <a:endParaRPr lang="en-US"/>
        </a:p>
      </dgm:t>
    </dgm:pt>
    <dgm:pt modelId="{88649F7A-400B-4056-965D-C9AC0B3AD942}" type="sibTrans" cxnId="{F28D7702-2FC3-49BD-BB13-C989E5EE622A}">
      <dgm:prSet/>
      <dgm:spPr/>
      <dgm:t>
        <a:bodyPr/>
        <a:lstStyle/>
        <a:p>
          <a:endParaRPr lang="en-US"/>
        </a:p>
      </dgm:t>
    </dgm:pt>
    <dgm:pt modelId="{50418D2B-9486-42DE-AFDD-1D31420040FF}">
      <dgm:prSet phldr="0" custT="1"/>
      <dgm:spPr>
        <a:solidFill>
          <a:schemeClr val="accent1">
            <a:lumMod val="40000"/>
            <a:lumOff val="60000"/>
            <a:alpha val="45201"/>
          </a:scheme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r>
            <a:rPr lang="en-US" sz="1200" b="0" i="0" dirty="0">
              <a:latin typeface="Avenir Next LT Pro" panose="020B0504020202020204" pitchFamily="34" charset="77"/>
            </a:rPr>
            <a:t>Email the CMMC team at the </a:t>
          </a:r>
          <a:r>
            <a:rPr lang="en-US" sz="1200" b="1" i="0" dirty="0">
              <a:latin typeface="Avenir Next LT Pro" panose="020B0504020202020204" pitchFamily="34" charset="77"/>
            </a:rPr>
            <a:t>CMMC Program mailbox at cmmc_program_office@northeastern.edu</a:t>
          </a:r>
          <a:r>
            <a:rPr lang="en-US" sz="1200" b="0" i="0" dirty="0">
              <a:latin typeface="Avenir Next LT Pro" panose="020B0504020202020204" pitchFamily="34" charset="77"/>
            </a:rPr>
            <a:t>.</a:t>
          </a:r>
        </a:p>
        <a:p>
          <a:pPr marL="0">
            <a:lnSpc>
              <a:spcPct val="100000"/>
            </a:lnSpc>
          </a:pPr>
          <a:r>
            <a:rPr lang="en-US" sz="1200" b="0" i="0" dirty="0">
              <a:latin typeface="Avenir Next LT Pro" panose="020B0504020202020204" pitchFamily="34" charset="77"/>
            </a:rPr>
            <a:t>Include the senders name, contact info, date and time sent, subject of email, and their company or government agency they work for.</a:t>
          </a:r>
        </a:p>
      </dgm:t>
    </dgm:pt>
    <dgm:pt modelId="{D5A17F6B-93F5-442B-938A-0F38C281BE88}" type="parTrans" cxnId="{5A5BA622-5DEB-48B9-88D9-C1DE36C711E5}">
      <dgm:prSet/>
      <dgm:spPr/>
      <dgm:t>
        <a:bodyPr/>
        <a:lstStyle/>
        <a:p>
          <a:endParaRPr lang="en-US"/>
        </a:p>
      </dgm:t>
    </dgm:pt>
    <dgm:pt modelId="{1D87A0A5-8024-4710-846B-D5BFAC785107}" type="sibTrans" cxnId="{5A5BA622-5DEB-48B9-88D9-C1DE36C711E5}">
      <dgm:prSet/>
      <dgm:spPr/>
      <dgm:t>
        <a:bodyPr/>
        <a:lstStyle/>
        <a:p>
          <a:endParaRPr lang="en-US"/>
        </a:p>
      </dgm:t>
    </dgm:pt>
    <dgm:pt modelId="{E9682B4F-0217-4B50-923E-C104AA24290F}">
      <dgm:prSet phldr="0" custT="1"/>
      <dgm:spPr>
        <a:solidFill>
          <a:schemeClr val="accent1">
            <a:lumMod val="50000"/>
          </a:schemeClr>
        </a:solidFill>
        <a:ln>
          <a:noFill/>
        </a:ln>
      </dgm:spPr>
      <dgm:t>
        <a:bodyPr/>
        <a:lstStyle/>
        <a:p>
          <a:pPr marL="0"/>
          <a:r>
            <a:rPr lang="en-US" sz="2000" b="0" i="0" dirty="0">
              <a:latin typeface="Avenir Next LT Pro" panose="020B0504020202020204" pitchFamily="34" charset="77"/>
            </a:rPr>
            <a:t>CONFIRM</a:t>
          </a:r>
        </a:p>
      </dgm:t>
    </dgm:pt>
    <dgm:pt modelId="{E0F6C4AF-9BBB-4698-91D7-F9AE3EACBD5D}" type="parTrans" cxnId="{6C23D0C9-74B2-4C8B-AB2F-A03B3B0EBE56}">
      <dgm:prSet/>
      <dgm:spPr/>
      <dgm:t>
        <a:bodyPr/>
        <a:lstStyle/>
        <a:p>
          <a:endParaRPr lang="en-US"/>
        </a:p>
      </dgm:t>
    </dgm:pt>
    <dgm:pt modelId="{B8632E42-D7EB-4C31-877E-6F1B2801851A}" type="sibTrans" cxnId="{6C23D0C9-74B2-4C8B-AB2F-A03B3B0EBE56}">
      <dgm:prSet/>
      <dgm:spPr/>
      <dgm:t>
        <a:bodyPr/>
        <a:lstStyle/>
        <a:p>
          <a:endParaRPr lang="en-US"/>
        </a:p>
      </dgm:t>
    </dgm:pt>
    <dgm:pt modelId="{0EC0C300-11E4-45CF-8418-973585107209}">
      <dgm:prSet phldr="0" custT="1"/>
      <dgm:spPr>
        <a:solidFill>
          <a:schemeClr val="accent1">
            <a:lumMod val="20000"/>
            <a:lumOff val="80000"/>
            <a:alpha val="44000"/>
          </a:scheme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r>
            <a:rPr lang="en-US" sz="1200" b="0" i="0" dirty="0">
              <a:latin typeface="Avenir Next LT Pro" panose="020B0504020202020204" pitchFamily="34" charset="77"/>
            </a:rPr>
            <a:t>Confirm with the sender or the originator of the document that the information is truly CUI and not mismarked. </a:t>
          </a:r>
          <a:r>
            <a:rPr lang="en-US" sz="1200" b="1" i="0" dirty="0">
              <a:latin typeface="Avenir Next LT Pro" panose="020B0504020202020204" pitchFamily="34" charset="77"/>
            </a:rPr>
            <a:t>Mismarking is common so it is vital to check first.</a:t>
          </a:r>
        </a:p>
        <a:p>
          <a:pPr marL="0">
            <a:lnSpc>
              <a:spcPct val="100000"/>
            </a:lnSpc>
          </a:pPr>
          <a:r>
            <a:rPr lang="en-US" sz="1200" b="0" i="0" dirty="0">
              <a:latin typeface="Avenir Next LT Pro" panose="020B0504020202020204" pitchFamily="34" charset="77"/>
            </a:rPr>
            <a:t>The CMMC PM will assist with this if needed.</a:t>
          </a:r>
          <a:endParaRPr lang="en-US" sz="1200" b="1" i="0" dirty="0">
            <a:latin typeface="Avenir Next LT Pro" panose="020B0504020202020204" pitchFamily="34" charset="77"/>
          </a:endParaRPr>
        </a:p>
      </dgm:t>
    </dgm:pt>
    <dgm:pt modelId="{1E4DD98E-100E-46B7-B24A-408BBF69E9FA}" type="parTrans" cxnId="{51563A4F-C0EB-47D6-B5BC-47A4E599AD4B}">
      <dgm:prSet/>
      <dgm:spPr/>
      <dgm:t>
        <a:bodyPr/>
        <a:lstStyle/>
        <a:p>
          <a:endParaRPr lang="en-US"/>
        </a:p>
      </dgm:t>
    </dgm:pt>
    <dgm:pt modelId="{90FAB5D1-62B3-4FF6-A07D-EE607F529C32}" type="sibTrans" cxnId="{51563A4F-C0EB-47D6-B5BC-47A4E599AD4B}">
      <dgm:prSet/>
      <dgm:spPr/>
      <dgm:t>
        <a:bodyPr/>
        <a:lstStyle/>
        <a:p>
          <a:endParaRPr lang="en-US"/>
        </a:p>
      </dgm:t>
    </dgm:pt>
    <dgm:pt modelId="{FEB4A941-E9FA-4A86-A673-85FF34B35F20}">
      <dgm:prSet phldr="0" custT="1"/>
      <dgm:spPr>
        <a:solidFill>
          <a:schemeClr val="accent1">
            <a:lumMod val="40000"/>
            <a:lumOff val="60000"/>
            <a:alpha val="45000"/>
          </a:schemeClr>
        </a:solidFill>
        <a:ln>
          <a:noFill/>
        </a:ln>
      </dgm:spPr>
      <dgm:t>
        <a:bodyPr/>
        <a:lstStyle/>
        <a:p>
          <a:pPr marL="0" rtl="0">
            <a:lnSpc>
              <a:spcPct val="100000"/>
            </a:lnSpc>
          </a:pPr>
          <a:r>
            <a:rPr lang="en-US" sz="1200" b="0" i="0" dirty="0">
              <a:latin typeface="Avenir Next LT Pro" panose="020B0504020202020204" pitchFamily="34" charset="77"/>
            </a:rPr>
            <a:t>Once the information is confirmed as CUI, the CMMC PM kicks off the incident response plan. </a:t>
          </a:r>
        </a:p>
        <a:p>
          <a:pPr marL="0" rtl="0">
            <a:lnSpc>
              <a:spcPct val="100000"/>
            </a:lnSpc>
          </a:pPr>
          <a:r>
            <a:rPr lang="en-US" sz="1200" b="1" i="0" dirty="0">
              <a:latin typeface="Avenir Next LT Pro" panose="020B0504020202020204" pitchFamily="34" charset="77"/>
            </a:rPr>
            <a:t>There is a 72 hours reporting requirement </a:t>
          </a:r>
          <a:r>
            <a:rPr lang="en-US" sz="1200" b="0" i="0" dirty="0">
              <a:latin typeface="Avenir Next LT Pro" panose="020B0504020202020204" pitchFamily="34" charset="77"/>
            </a:rPr>
            <a:t>to let the government know we have had a spillage on a noncompliant system. </a:t>
          </a:r>
        </a:p>
      </dgm:t>
    </dgm:pt>
    <dgm:pt modelId="{39522508-BC4E-4DD5-A744-AFEFFE36DB74}" type="parTrans" cxnId="{F942F56C-9025-4AA1-9B36-C5AE0A93B0F5}">
      <dgm:prSet/>
      <dgm:spPr/>
      <dgm:t>
        <a:bodyPr/>
        <a:lstStyle/>
        <a:p>
          <a:endParaRPr lang="en-US"/>
        </a:p>
      </dgm:t>
    </dgm:pt>
    <dgm:pt modelId="{97624CC8-6315-4683-B26C-C30D552DA5A6}" type="sibTrans" cxnId="{F942F56C-9025-4AA1-9B36-C5AE0A93B0F5}">
      <dgm:prSet/>
      <dgm:spPr/>
      <dgm:t>
        <a:bodyPr/>
        <a:lstStyle/>
        <a:p>
          <a:endParaRPr lang="en-US"/>
        </a:p>
      </dgm:t>
    </dgm:pt>
    <dgm:pt modelId="{A2322D3A-7AC2-4C5C-9D7E-EAB2313D47D4}">
      <dgm:prSet phldr="0" custT="1"/>
      <dgm:spPr>
        <a:solidFill>
          <a:schemeClr val="accent1">
            <a:lumMod val="50000"/>
          </a:schemeClr>
        </a:solidFill>
        <a:ln>
          <a:noFill/>
        </a:ln>
      </dgm:spPr>
      <dgm:t>
        <a:bodyPr/>
        <a:lstStyle/>
        <a:p>
          <a:pPr marL="0"/>
          <a:r>
            <a:rPr lang="en-US" sz="1800" b="0" i="0" dirty="0">
              <a:latin typeface="Avenir Next LT Pro" panose="020B0504020202020204" pitchFamily="34" charset="77"/>
            </a:rPr>
            <a:t>ANALYSIS AND RECOVERY</a:t>
          </a:r>
        </a:p>
      </dgm:t>
    </dgm:pt>
    <dgm:pt modelId="{4A8C15D4-B36F-4764-B4FF-F2AF790D3E17}" type="parTrans" cxnId="{179FAFCF-F878-464E-A8A6-1185EFA0E380}">
      <dgm:prSet/>
      <dgm:spPr/>
      <dgm:t>
        <a:bodyPr/>
        <a:lstStyle/>
        <a:p>
          <a:endParaRPr lang="en-US"/>
        </a:p>
      </dgm:t>
    </dgm:pt>
    <dgm:pt modelId="{84DE1C3A-3FC7-4DB3-88ED-33F65A71557A}" type="sibTrans" cxnId="{179FAFCF-F878-464E-A8A6-1185EFA0E380}">
      <dgm:prSet/>
      <dgm:spPr/>
      <dgm:t>
        <a:bodyPr/>
        <a:lstStyle/>
        <a:p>
          <a:endParaRPr lang="en-US"/>
        </a:p>
      </dgm:t>
    </dgm:pt>
    <dgm:pt modelId="{4F85505A-81B6-4FDA-A144-900B71DAD946}">
      <dgm:prSet phldr="0" custT="1"/>
      <dgm:spPr>
        <a:solidFill>
          <a:schemeClr val="accent1">
            <a:lumMod val="75000"/>
            <a:alpha val="87000"/>
          </a:schemeClr>
        </a:solidFill>
        <a:ln>
          <a:noFill/>
        </a:ln>
      </dgm:spPr>
      <dgm:t>
        <a:bodyPr/>
        <a:lstStyle/>
        <a:p>
          <a:pPr marL="0"/>
          <a:r>
            <a:rPr lang="en-US" sz="2000" b="0" i="0" dirty="0">
              <a:latin typeface="Avenir Next LT Pro" panose="020B0504020202020204" pitchFamily="34" charset="77"/>
            </a:rPr>
            <a:t>REPORT</a:t>
          </a:r>
        </a:p>
      </dgm:t>
    </dgm:pt>
    <dgm:pt modelId="{D9A96E25-7BBE-4DDD-8DDE-B4970D4340A8}" type="parTrans" cxnId="{2D633B56-E147-4EFC-B9EE-6C0413F329B0}">
      <dgm:prSet/>
      <dgm:spPr/>
      <dgm:t>
        <a:bodyPr/>
        <a:lstStyle/>
        <a:p>
          <a:endParaRPr lang="en-US"/>
        </a:p>
      </dgm:t>
    </dgm:pt>
    <dgm:pt modelId="{68F74A88-49DC-44B1-BC0D-220A7B97601C}" type="sibTrans" cxnId="{2D633B56-E147-4EFC-B9EE-6C0413F329B0}">
      <dgm:prSet/>
      <dgm:spPr/>
      <dgm:t>
        <a:bodyPr/>
        <a:lstStyle/>
        <a:p>
          <a:endParaRPr lang="en-US"/>
        </a:p>
      </dgm:t>
    </dgm:pt>
    <dgm:pt modelId="{E4B4F7C4-5024-45F0-9FD7-C5068A1AE6C4}" type="pres">
      <dgm:prSet presAssocID="{0DD8915E-DC14-41D6-9BB5-F49E1C265163}" presName="Name0" presStyleCnt="0">
        <dgm:presLayoutVars>
          <dgm:dir/>
          <dgm:animLvl val="lvl"/>
          <dgm:resizeHandles val="exact"/>
        </dgm:presLayoutVars>
      </dgm:prSet>
      <dgm:spPr/>
    </dgm:pt>
    <dgm:pt modelId="{473E2436-1BC1-4A6C-8568-5C38418F52D1}" type="pres">
      <dgm:prSet presAssocID="{73D947E0-108F-4D20-A71E-3CF329F97212}" presName="composite" presStyleCnt="0"/>
      <dgm:spPr/>
    </dgm:pt>
    <dgm:pt modelId="{BDBD7220-3F85-45D2-BED6-5BBFBC23EAE3}" type="pres">
      <dgm:prSet presAssocID="{73D947E0-108F-4D20-A71E-3CF329F97212}" presName="parTx" presStyleLbl="alignNode1" presStyleIdx="0" presStyleCnt="5">
        <dgm:presLayoutVars>
          <dgm:chMax val="0"/>
          <dgm:chPref val="0"/>
        </dgm:presLayoutVars>
      </dgm:prSet>
      <dgm:spPr/>
    </dgm:pt>
    <dgm:pt modelId="{22359DD7-1BFB-4900-BAE6-6084F2F57988}" type="pres">
      <dgm:prSet presAssocID="{73D947E0-108F-4D20-A71E-3CF329F97212}" presName="desTx" presStyleLbl="alignAccFollowNode1" presStyleIdx="0" presStyleCnt="5" custScaleY="146656" custLinFactNeighborY="30641">
        <dgm:presLayoutVars/>
      </dgm:prSet>
      <dgm:spPr/>
    </dgm:pt>
    <dgm:pt modelId="{38C65349-0C40-499F-9765-B6F38C2DC3C3}" type="pres">
      <dgm:prSet presAssocID="{AE813459-65AB-4FA9-B717-330DDA6DFA4E}" presName="space" presStyleCnt="0"/>
      <dgm:spPr/>
    </dgm:pt>
    <dgm:pt modelId="{C6650FDC-3601-45F5-9125-6E3F90A53F8A}" type="pres">
      <dgm:prSet presAssocID="{B1AFA1AF-0FF8-45B3-A6D0-0E255A2F637D}" presName="composite" presStyleCnt="0"/>
      <dgm:spPr/>
    </dgm:pt>
    <dgm:pt modelId="{C4F84DEA-2002-4D32-8E80-70EEE05E345A}" type="pres">
      <dgm:prSet presAssocID="{B1AFA1AF-0FF8-45B3-A6D0-0E255A2F637D}" presName="parTx" presStyleLbl="alignNode1" presStyleIdx="1" presStyleCnt="5">
        <dgm:presLayoutVars>
          <dgm:chMax val="0"/>
          <dgm:chPref val="0"/>
        </dgm:presLayoutVars>
      </dgm:prSet>
      <dgm:spPr/>
    </dgm:pt>
    <dgm:pt modelId="{4FEB85EB-D046-4CDB-8A62-BBCE260C4490}" type="pres">
      <dgm:prSet presAssocID="{B1AFA1AF-0FF8-45B3-A6D0-0E255A2F637D}" presName="desTx" presStyleLbl="alignAccFollowNode1" presStyleIdx="1" presStyleCnt="5" custScaleY="146837" custLinFactNeighborX="-583" custLinFactNeighborY="32252">
        <dgm:presLayoutVars/>
      </dgm:prSet>
      <dgm:spPr/>
    </dgm:pt>
    <dgm:pt modelId="{40F59683-723F-44D1-8379-95635EED1AA8}" type="pres">
      <dgm:prSet presAssocID="{88649F7A-400B-4056-965D-C9AC0B3AD942}" presName="space" presStyleCnt="0"/>
      <dgm:spPr/>
    </dgm:pt>
    <dgm:pt modelId="{BB2E4F65-C461-40C3-BC82-6A29AA851F44}" type="pres">
      <dgm:prSet presAssocID="{E9682B4F-0217-4B50-923E-C104AA24290F}" presName="composite" presStyleCnt="0"/>
      <dgm:spPr/>
    </dgm:pt>
    <dgm:pt modelId="{49B7F8FA-D256-41EF-9327-52A3551D9A60}" type="pres">
      <dgm:prSet presAssocID="{E9682B4F-0217-4B50-923E-C104AA24290F}" presName="parTx" presStyleLbl="alignNode1" presStyleIdx="2" presStyleCnt="5">
        <dgm:presLayoutVars>
          <dgm:chMax val="0"/>
          <dgm:chPref val="0"/>
        </dgm:presLayoutVars>
      </dgm:prSet>
      <dgm:spPr/>
    </dgm:pt>
    <dgm:pt modelId="{6B5FE59C-B471-448A-AA7A-B526DCC4D4CA}" type="pres">
      <dgm:prSet presAssocID="{E9682B4F-0217-4B50-923E-C104AA24290F}" presName="desTx" presStyleLbl="alignAccFollowNode1" presStyleIdx="2" presStyleCnt="5" custScaleY="146837" custLinFactNeighborX="-860" custLinFactNeighborY="30454">
        <dgm:presLayoutVars/>
      </dgm:prSet>
      <dgm:spPr/>
    </dgm:pt>
    <dgm:pt modelId="{A91542D9-4FB3-4302-AD03-3D6EF82E6748}" type="pres">
      <dgm:prSet presAssocID="{B8632E42-D7EB-4C31-877E-6F1B2801851A}" presName="space" presStyleCnt="0"/>
      <dgm:spPr/>
    </dgm:pt>
    <dgm:pt modelId="{1A7C3045-2DAF-4A19-82DB-79436B2E4575}" type="pres">
      <dgm:prSet presAssocID="{4F85505A-81B6-4FDA-A144-900B71DAD946}" presName="composite" presStyleCnt="0"/>
      <dgm:spPr/>
    </dgm:pt>
    <dgm:pt modelId="{4132ECB1-6BEF-4935-AFA3-B2EAA48FDE7E}" type="pres">
      <dgm:prSet presAssocID="{4F85505A-81B6-4FDA-A144-900B71DAD946}" presName="parTx" presStyleLbl="alignNode1" presStyleIdx="3" presStyleCnt="5">
        <dgm:presLayoutVars>
          <dgm:chMax val="0"/>
          <dgm:chPref val="0"/>
        </dgm:presLayoutVars>
      </dgm:prSet>
      <dgm:spPr/>
    </dgm:pt>
    <dgm:pt modelId="{C42A8BDE-B838-475D-AFDE-17B60D744AB6}" type="pres">
      <dgm:prSet presAssocID="{4F85505A-81B6-4FDA-A144-900B71DAD946}" presName="desTx" presStyleLbl="alignAccFollowNode1" presStyleIdx="3" presStyleCnt="5" custScaleY="146837" custLinFactNeighborY="30454">
        <dgm:presLayoutVars/>
      </dgm:prSet>
      <dgm:spPr/>
    </dgm:pt>
    <dgm:pt modelId="{D0DC94A3-770A-4810-A89A-7DB7918862F6}" type="pres">
      <dgm:prSet presAssocID="{68F74A88-49DC-44B1-BC0D-220A7B97601C}" presName="space" presStyleCnt="0"/>
      <dgm:spPr/>
    </dgm:pt>
    <dgm:pt modelId="{647B2244-AC3A-441A-A6FB-6136FA04F429}" type="pres">
      <dgm:prSet presAssocID="{A2322D3A-7AC2-4C5C-9D7E-EAB2313D47D4}" presName="composite" presStyleCnt="0"/>
      <dgm:spPr/>
    </dgm:pt>
    <dgm:pt modelId="{59606EB9-9F10-4D12-A33F-A242FDCC0D0F}" type="pres">
      <dgm:prSet presAssocID="{A2322D3A-7AC2-4C5C-9D7E-EAB2313D47D4}" presName="parTx" presStyleLbl="alignNode1" presStyleIdx="4" presStyleCnt="5">
        <dgm:presLayoutVars>
          <dgm:chMax val="0"/>
          <dgm:chPref val="0"/>
        </dgm:presLayoutVars>
      </dgm:prSet>
      <dgm:spPr/>
    </dgm:pt>
    <dgm:pt modelId="{C8429E68-36DD-4F6A-A2F4-7CCDADCEFAD1}" type="pres">
      <dgm:prSet presAssocID="{A2322D3A-7AC2-4C5C-9D7E-EAB2313D47D4}" presName="desTx" presStyleLbl="alignAccFollowNode1" presStyleIdx="4" presStyleCnt="5" custScaleY="146837" custLinFactNeighborY="30596">
        <dgm:presLayoutVars/>
      </dgm:prSet>
      <dgm:spPr/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31826907-E438-4A1B-A800-F181C547104F}" type="presOf" srcId="{30A490C8-22B4-4D68-875C-0F0DE2FF864D}" destId="{22359DD7-1BFB-4900-BAE6-6084F2F57988}" srcOrd="0" destOrd="0" presId="urn:microsoft.com/office/officeart/2016/7/layout/HorizontalActionList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5A5BA622-5DEB-48B9-88D9-C1DE36C711E5}" srcId="{B1AFA1AF-0FF8-45B3-A6D0-0E255A2F637D}" destId="{50418D2B-9486-42DE-AFDD-1D31420040FF}" srcOrd="0" destOrd="0" parTransId="{D5A17F6B-93F5-442B-938A-0F38C281BE88}" sibTransId="{1D87A0A5-8024-4710-846B-D5BFAC785107}"/>
    <dgm:cxn modelId="{711E093C-AD42-45A4-8D40-A2D39702062E}" srcId="{A2322D3A-7AC2-4C5C-9D7E-EAB2313D47D4}" destId="{8FE81FEC-2664-411F-AEB3-065F29F52751}" srcOrd="0" destOrd="0" parTransId="{BCBC007E-0269-421B-9C41-DE26D5C3A822}" sibTransId="{80230EB7-7230-4881-A631-309C07417378}"/>
    <dgm:cxn modelId="{77A55366-077C-403B-A9E1-B9C6B5CA3288}" type="presOf" srcId="{73D947E0-108F-4D20-A71E-3CF329F97212}" destId="{BDBD7220-3F85-45D2-BED6-5BBFBC23EAE3}" srcOrd="0" destOrd="0" presId="urn:microsoft.com/office/officeart/2016/7/layout/HorizontalActionList"/>
    <dgm:cxn modelId="{F942F56C-9025-4AA1-9B36-C5AE0A93B0F5}" srcId="{4F85505A-81B6-4FDA-A144-900B71DAD946}" destId="{FEB4A941-E9FA-4A86-A673-85FF34B35F20}" srcOrd="0" destOrd="0" parTransId="{39522508-BC4E-4DD5-A744-AFEFFE36DB74}" sibTransId="{97624CC8-6315-4683-B26C-C30D552DA5A6}"/>
    <dgm:cxn modelId="{B7F6ED6E-855A-4A7B-AE18-3BD04546002C}" type="presOf" srcId="{B1AFA1AF-0FF8-45B3-A6D0-0E255A2F637D}" destId="{C4F84DEA-2002-4D32-8E80-70EEE05E345A}" srcOrd="0" destOrd="0" presId="urn:microsoft.com/office/officeart/2016/7/layout/HorizontalActionList"/>
    <dgm:cxn modelId="{51563A4F-C0EB-47D6-B5BC-47A4E599AD4B}" srcId="{E9682B4F-0217-4B50-923E-C104AA24290F}" destId="{0EC0C300-11E4-45CF-8418-973585107209}" srcOrd="0" destOrd="0" parTransId="{1E4DD98E-100E-46B7-B24A-408BBF69E9FA}" sibTransId="{90FAB5D1-62B3-4FF6-A07D-EE607F529C32}"/>
    <dgm:cxn modelId="{6291F24F-B536-4688-99BC-6A4CB5E15E15}" type="presOf" srcId="{4F85505A-81B6-4FDA-A144-900B71DAD946}" destId="{4132ECB1-6BEF-4935-AFA3-B2EAA48FDE7E}" srcOrd="0" destOrd="0" presId="urn:microsoft.com/office/officeart/2016/7/layout/HorizontalActionList"/>
    <dgm:cxn modelId="{2D633B56-E147-4EFC-B9EE-6C0413F329B0}" srcId="{0DD8915E-DC14-41D6-9BB5-F49E1C265163}" destId="{4F85505A-81B6-4FDA-A144-900B71DAD946}" srcOrd="3" destOrd="0" parTransId="{D9A96E25-7BBE-4DDD-8DDE-B4970D4340A8}" sibTransId="{68F74A88-49DC-44B1-BC0D-220A7B97601C}"/>
    <dgm:cxn modelId="{110097B3-0B24-42EE-9C79-845C028B379B}" type="presOf" srcId="{E9682B4F-0217-4B50-923E-C104AA24290F}" destId="{49B7F8FA-D256-41EF-9327-52A3551D9A60}" srcOrd="0" destOrd="0" presId="urn:microsoft.com/office/officeart/2016/7/layout/HorizontalActionList"/>
    <dgm:cxn modelId="{C54EA6C2-0E6B-42D8-9A4A-4456127A91A8}" type="presOf" srcId="{A2322D3A-7AC2-4C5C-9D7E-EAB2313D47D4}" destId="{59606EB9-9F10-4D12-A33F-A242FDCC0D0F}" srcOrd="0" destOrd="0" presId="urn:microsoft.com/office/officeart/2016/7/layout/HorizontalActionList"/>
    <dgm:cxn modelId="{E339F9C8-AD35-4E33-9434-788C81500EB2}" type="presOf" srcId="{8FE81FEC-2664-411F-AEB3-065F29F52751}" destId="{C8429E68-36DD-4F6A-A2F4-7CCDADCEFAD1}" srcOrd="0" destOrd="0" presId="urn:microsoft.com/office/officeart/2016/7/layout/HorizontalActionList"/>
    <dgm:cxn modelId="{6C23D0C9-74B2-4C8B-AB2F-A03B3B0EBE56}" srcId="{0DD8915E-DC14-41D6-9BB5-F49E1C265163}" destId="{E9682B4F-0217-4B50-923E-C104AA24290F}" srcOrd="2" destOrd="0" parTransId="{E0F6C4AF-9BBB-4698-91D7-F9AE3EACBD5D}" sibTransId="{B8632E42-D7EB-4C31-877E-6F1B2801851A}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179FAFCF-F878-464E-A8A6-1185EFA0E380}" srcId="{0DD8915E-DC14-41D6-9BB5-F49E1C265163}" destId="{A2322D3A-7AC2-4C5C-9D7E-EAB2313D47D4}" srcOrd="4" destOrd="0" parTransId="{4A8C15D4-B36F-4764-B4FF-F2AF790D3E17}" sibTransId="{84DE1C3A-3FC7-4DB3-88ED-33F65A71557A}"/>
    <dgm:cxn modelId="{8CB96BD1-8B01-481A-B525-C5C507C9951C}" type="presOf" srcId="{0EC0C300-11E4-45CF-8418-973585107209}" destId="{6B5FE59C-B471-448A-AA7A-B526DCC4D4CA}" srcOrd="0" destOrd="0" presId="urn:microsoft.com/office/officeart/2016/7/layout/HorizontalActionList"/>
    <dgm:cxn modelId="{36A4EED2-16DE-4F21-9B57-BD053CD7ED3D}" type="presOf" srcId="{FEB4A941-E9FA-4A86-A673-85FF34B35F20}" destId="{C42A8BDE-B838-475D-AFDE-17B60D744AB6}" srcOrd="0" destOrd="0" presId="urn:microsoft.com/office/officeart/2016/7/layout/HorizontalActionList"/>
    <dgm:cxn modelId="{BF1349D4-34AE-476D-8D7B-F3ABAB74304F}" type="presOf" srcId="{50418D2B-9486-42DE-AFDD-1D31420040FF}" destId="{4FEB85EB-D046-4CDB-8A62-BBCE260C4490}" srcOrd="0" destOrd="0" presId="urn:microsoft.com/office/officeart/2016/7/layout/HorizontalActionList"/>
    <dgm:cxn modelId="{825BC9D8-F515-4FBF-8CF8-23CD32968E1D}" type="presOf" srcId="{0DD8915E-DC14-41D6-9BB5-F49E1C265163}" destId="{E4B4F7C4-5024-45F0-9FD7-C5068A1AE6C4}" srcOrd="0" destOrd="0" presId="urn:microsoft.com/office/officeart/2016/7/layout/HorizontalActionList"/>
    <dgm:cxn modelId="{E9D2B9D9-3B26-471C-AF45-E02D1C258CD3}" type="presParOf" srcId="{E4B4F7C4-5024-45F0-9FD7-C5068A1AE6C4}" destId="{473E2436-1BC1-4A6C-8568-5C38418F52D1}" srcOrd="0" destOrd="0" presId="urn:microsoft.com/office/officeart/2016/7/layout/HorizontalActionList"/>
    <dgm:cxn modelId="{A151C920-5872-4C88-8534-922E9C800B9B}" type="presParOf" srcId="{473E2436-1BC1-4A6C-8568-5C38418F52D1}" destId="{BDBD7220-3F85-45D2-BED6-5BBFBC23EAE3}" srcOrd="0" destOrd="0" presId="urn:microsoft.com/office/officeart/2016/7/layout/HorizontalActionList"/>
    <dgm:cxn modelId="{45373909-AB37-4D9A-936C-DC8447BC111D}" type="presParOf" srcId="{473E2436-1BC1-4A6C-8568-5C38418F52D1}" destId="{22359DD7-1BFB-4900-BAE6-6084F2F57988}" srcOrd="1" destOrd="0" presId="urn:microsoft.com/office/officeart/2016/7/layout/HorizontalActionList"/>
    <dgm:cxn modelId="{CFC7E7C1-85BC-47FC-BC11-D0BACA8440B9}" type="presParOf" srcId="{E4B4F7C4-5024-45F0-9FD7-C5068A1AE6C4}" destId="{38C65349-0C40-499F-9765-B6F38C2DC3C3}" srcOrd="1" destOrd="0" presId="urn:microsoft.com/office/officeart/2016/7/layout/HorizontalActionList"/>
    <dgm:cxn modelId="{86FF1107-69E9-4310-A0D8-2BF61292A72B}" type="presParOf" srcId="{E4B4F7C4-5024-45F0-9FD7-C5068A1AE6C4}" destId="{C6650FDC-3601-45F5-9125-6E3F90A53F8A}" srcOrd="2" destOrd="0" presId="urn:microsoft.com/office/officeart/2016/7/layout/HorizontalActionList"/>
    <dgm:cxn modelId="{1C7F1C64-2F3D-4695-A56C-92B1B848B0C2}" type="presParOf" srcId="{C6650FDC-3601-45F5-9125-6E3F90A53F8A}" destId="{C4F84DEA-2002-4D32-8E80-70EEE05E345A}" srcOrd="0" destOrd="0" presId="urn:microsoft.com/office/officeart/2016/7/layout/HorizontalActionList"/>
    <dgm:cxn modelId="{DC59A3FF-666D-48A7-B3BE-98A9F829402D}" type="presParOf" srcId="{C6650FDC-3601-45F5-9125-6E3F90A53F8A}" destId="{4FEB85EB-D046-4CDB-8A62-BBCE260C4490}" srcOrd="1" destOrd="0" presId="urn:microsoft.com/office/officeart/2016/7/layout/HorizontalActionList"/>
    <dgm:cxn modelId="{AAE65B9C-F662-4FAA-8FDB-82E7FB86BB24}" type="presParOf" srcId="{E4B4F7C4-5024-45F0-9FD7-C5068A1AE6C4}" destId="{40F59683-723F-44D1-8379-95635EED1AA8}" srcOrd="3" destOrd="0" presId="urn:microsoft.com/office/officeart/2016/7/layout/HorizontalActionList"/>
    <dgm:cxn modelId="{F5BE37E3-59D0-4D56-B08C-9B1D93695802}" type="presParOf" srcId="{E4B4F7C4-5024-45F0-9FD7-C5068A1AE6C4}" destId="{BB2E4F65-C461-40C3-BC82-6A29AA851F44}" srcOrd="4" destOrd="0" presId="urn:microsoft.com/office/officeart/2016/7/layout/HorizontalActionList"/>
    <dgm:cxn modelId="{1FC3B8DB-8632-4AA8-99E5-4F0C12504130}" type="presParOf" srcId="{BB2E4F65-C461-40C3-BC82-6A29AA851F44}" destId="{49B7F8FA-D256-41EF-9327-52A3551D9A60}" srcOrd="0" destOrd="0" presId="urn:microsoft.com/office/officeart/2016/7/layout/HorizontalActionList"/>
    <dgm:cxn modelId="{03A1CBF9-FFCE-4B8C-9850-8B297556CCF4}" type="presParOf" srcId="{BB2E4F65-C461-40C3-BC82-6A29AA851F44}" destId="{6B5FE59C-B471-448A-AA7A-B526DCC4D4CA}" srcOrd="1" destOrd="0" presId="urn:microsoft.com/office/officeart/2016/7/layout/HorizontalActionList"/>
    <dgm:cxn modelId="{BAB9C1C4-8A05-4AE7-B42E-55875981524E}" type="presParOf" srcId="{E4B4F7C4-5024-45F0-9FD7-C5068A1AE6C4}" destId="{A91542D9-4FB3-4302-AD03-3D6EF82E6748}" srcOrd="5" destOrd="0" presId="urn:microsoft.com/office/officeart/2016/7/layout/HorizontalActionList"/>
    <dgm:cxn modelId="{F7DEAAC8-FCAD-4F6B-92BD-91B8342F3277}" type="presParOf" srcId="{E4B4F7C4-5024-45F0-9FD7-C5068A1AE6C4}" destId="{1A7C3045-2DAF-4A19-82DB-79436B2E4575}" srcOrd="6" destOrd="0" presId="urn:microsoft.com/office/officeart/2016/7/layout/HorizontalActionList"/>
    <dgm:cxn modelId="{13555CA3-20BE-41F8-BD09-0BA8CEE1C702}" type="presParOf" srcId="{1A7C3045-2DAF-4A19-82DB-79436B2E4575}" destId="{4132ECB1-6BEF-4935-AFA3-B2EAA48FDE7E}" srcOrd="0" destOrd="0" presId="urn:microsoft.com/office/officeart/2016/7/layout/HorizontalActionList"/>
    <dgm:cxn modelId="{0848E8B2-6BD5-4CB6-B7E0-F8F1B1F78E2F}" type="presParOf" srcId="{1A7C3045-2DAF-4A19-82DB-79436B2E4575}" destId="{C42A8BDE-B838-475D-AFDE-17B60D744AB6}" srcOrd="1" destOrd="0" presId="urn:microsoft.com/office/officeart/2016/7/layout/HorizontalActionList"/>
    <dgm:cxn modelId="{FD5AD2F1-E5D1-4359-99EB-D3225676DF7F}" type="presParOf" srcId="{E4B4F7C4-5024-45F0-9FD7-C5068A1AE6C4}" destId="{D0DC94A3-770A-4810-A89A-7DB7918862F6}" srcOrd="7" destOrd="0" presId="urn:microsoft.com/office/officeart/2016/7/layout/HorizontalActionList"/>
    <dgm:cxn modelId="{2608DA2F-9259-4A20-98D1-9A5F5780B66F}" type="presParOf" srcId="{E4B4F7C4-5024-45F0-9FD7-C5068A1AE6C4}" destId="{647B2244-AC3A-441A-A6FB-6136FA04F429}" srcOrd="8" destOrd="0" presId="urn:microsoft.com/office/officeart/2016/7/layout/HorizontalActionList"/>
    <dgm:cxn modelId="{F55613FD-292F-4CCF-A44A-E9FC24D70E0E}" type="presParOf" srcId="{647B2244-AC3A-441A-A6FB-6136FA04F429}" destId="{59606EB9-9F10-4D12-A33F-A242FDCC0D0F}" srcOrd="0" destOrd="0" presId="urn:microsoft.com/office/officeart/2016/7/layout/HorizontalActionList"/>
    <dgm:cxn modelId="{7B4FE576-C66F-4D92-B6AC-DA1D068316E4}" type="presParOf" srcId="{647B2244-AC3A-441A-A6FB-6136FA04F429}" destId="{C8429E68-36DD-4F6A-A2F4-7CCDADCEFAD1}" srcOrd="1" destOrd="0" presId="urn:microsoft.com/office/officeart/2016/7/layout/HorizontalAction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D7220-3F85-45D2-BED6-5BBFBC23EAE3}">
      <dsp:nvSpPr>
        <dsp:cNvPr id="0" name=""/>
        <dsp:cNvSpPr/>
      </dsp:nvSpPr>
      <dsp:spPr>
        <a:xfrm>
          <a:off x="11410" y="681991"/>
          <a:ext cx="1934219" cy="580265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846" tIns="152846" rIns="152846" bIns="152846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Avenir Next LT Pro" panose="020B0504020202020204" pitchFamily="34" charset="77"/>
            </a:rPr>
            <a:t>DO NOT FORWARD</a:t>
          </a:r>
        </a:p>
      </dsp:txBody>
      <dsp:txXfrm>
        <a:off x="11410" y="681991"/>
        <a:ext cx="1934219" cy="580265"/>
      </dsp:txXfrm>
    </dsp:sp>
    <dsp:sp modelId="{22359DD7-1BFB-4900-BAE6-6084F2F57988}">
      <dsp:nvSpPr>
        <dsp:cNvPr id="0" name=""/>
        <dsp:cNvSpPr/>
      </dsp:nvSpPr>
      <dsp:spPr>
        <a:xfrm>
          <a:off x="11410" y="1255810"/>
          <a:ext cx="1934219" cy="3604813"/>
        </a:xfrm>
        <a:prstGeom prst="rect">
          <a:avLst/>
        </a:prstGeom>
        <a:solidFill>
          <a:schemeClr val="accent1">
            <a:lumMod val="60000"/>
            <a:lumOff val="40000"/>
            <a:alpha val="63879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058" tIns="191058" rIns="191058" bIns="191058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Do </a:t>
          </a:r>
          <a:r>
            <a:rPr lang="en-US" sz="1200" b="1" i="0" u="sng" kern="1200" dirty="0">
              <a:latin typeface="Avenir Next LT Pro" panose="020B0504020202020204" pitchFamily="34" charset="77"/>
            </a:rPr>
            <a:t>not</a:t>
          </a:r>
          <a:r>
            <a:rPr lang="en-US" sz="1200" b="0" i="0" kern="1200" dirty="0">
              <a:latin typeface="Avenir Next LT Pro" panose="020B0504020202020204" pitchFamily="34" charset="77"/>
            </a:rPr>
            <a:t> reply to the message or forward to anyone else.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Let everyone know in a separate email or Teams message to do the same.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Do </a:t>
          </a:r>
          <a:r>
            <a:rPr lang="en-US" sz="1200" b="1" i="0" u="sng" kern="1200" dirty="0">
              <a:latin typeface="Avenir Next LT Pro" panose="020B0504020202020204" pitchFamily="34" charset="77"/>
            </a:rPr>
            <a:t>not</a:t>
          </a:r>
          <a:r>
            <a:rPr lang="en-US" sz="1200" b="0" i="0" kern="1200" dirty="0">
              <a:latin typeface="Avenir Next LT Pro" panose="020B0504020202020204" pitchFamily="34" charset="77"/>
            </a:rPr>
            <a:t> save it to any location (desktop, documents, OneDrive, or SharePoint)</a:t>
          </a:r>
          <a:endParaRPr lang="en-US" sz="1200" b="1" i="0" kern="1200" dirty="0">
            <a:latin typeface="Avenir Next LT Pro" panose="020B0504020202020204" pitchFamily="34" charset="77"/>
          </a:endParaRPr>
        </a:p>
      </dsp:txBody>
      <dsp:txXfrm>
        <a:off x="11410" y="1255810"/>
        <a:ext cx="1934219" cy="3604813"/>
      </dsp:txXfrm>
    </dsp:sp>
    <dsp:sp modelId="{C4F84DEA-2002-4D32-8E80-70EEE05E345A}">
      <dsp:nvSpPr>
        <dsp:cNvPr id="0" name=""/>
        <dsp:cNvSpPr/>
      </dsp:nvSpPr>
      <dsp:spPr>
        <a:xfrm>
          <a:off x="2053419" y="681991"/>
          <a:ext cx="1934219" cy="580265"/>
        </a:xfrm>
        <a:prstGeom prst="rect">
          <a:avLst/>
        </a:prstGeom>
        <a:solidFill>
          <a:schemeClr val="accent1">
            <a:lumMod val="75000"/>
            <a:alpha val="87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846" tIns="152846" rIns="152846" bIns="15284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Avenir Next LT Pro" panose="020B0504020202020204" pitchFamily="34" charset="77"/>
            </a:rPr>
            <a:t>NOTIFY</a:t>
          </a:r>
        </a:p>
      </dsp:txBody>
      <dsp:txXfrm>
        <a:off x="2053419" y="681991"/>
        <a:ext cx="1934219" cy="580265"/>
      </dsp:txXfrm>
    </dsp:sp>
    <dsp:sp modelId="{4FEB85EB-D046-4CDB-8A62-BBCE260C4490}">
      <dsp:nvSpPr>
        <dsp:cNvPr id="0" name=""/>
        <dsp:cNvSpPr/>
      </dsp:nvSpPr>
      <dsp:spPr>
        <a:xfrm>
          <a:off x="2042142" y="1251361"/>
          <a:ext cx="1934219" cy="3609262"/>
        </a:xfrm>
        <a:prstGeom prst="rect">
          <a:avLst/>
        </a:prstGeom>
        <a:solidFill>
          <a:schemeClr val="accent1">
            <a:lumMod val="40000"/>
            <a:lumOff val="60000"/>
            <a:alpha val="45201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058" tIns="191058" rIns="191058" bIns="191058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Email the CMMC team at the </a:t>
          </a:r>
          <a:r>
            <a:rPr lang="en-US" sz="1200" b="1" i="0" kern="1200" dirty="0">
              <a:latin typeface="Avenir Next LT Pro" panose="020B0504020202020204" pitchFamily="34" charset="77"/>
            </a:rPr>
            <a:t>CMMC Program mailbox at cmmc_program_office@northeastern.edu</a:t>
          </a:r>
          <a:r>
            <a:rPr lang="en-US" sz="1200" b="0" i="0" kern="1200" dirty="0">
              <a:latin typeface="Avenir Next LT Pro" panose="020B0504020202020204" pitchFamily="34" charset="77"/>
            </a:rPr>
            <a:t>.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Include the senders name, contact info, date and time sent, subject of email, and their company or government agency they work for.</a:t>
          </a:r>
        </a:p>
      </dsp:txBody>
      <dsp:txXfrm>
        <a:off x="2042142" y="1251361"/>
        <a:ext cx="1934219" cy="3609262"/>
      </dsp:txXfrm>
    </dsp:sp>
    <dsp:sp modelId="{49B7F8FA-D256-41EF-9327-52A3551D9A60}">
      <dsp:nvSpPr>
        <dsp:cNvPr id="0" name=""/>
        <dsp:cNvSpPr/>
      </dsp:nvSpPr>
      <dsp:spPr>
        <a:xfrm>
          <a:off x="4095427" y="681991"/>
          <a:ext cx="1934219" cy="580265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846" tIns="152846" rIns="152846" bIns="15284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Avenir Next LT Pro" panose="020B0504020202020204" pitchFamily="34" charset="77"/>
            </a:rPr>
            <a:t>CONFIRM</a:t>
          </a:r>
        </a:p>
      </dsp:txBody>
      <dsp:txXfrm>
        <a:off x="4095427" y="681991"/>
        <a:ext cx="1934219" cy="580265"/>
      </dsp:txXfrm>
    </dsp:sp>
    <dsp:sp modelId="{6B5FE59C-B471-448A-AA7A-B526DCC4D4CA}">
      <dsp:nvSpPr>
        <dsp:cNvPr id="0" name=""/>
        <dsp:cNvSpPr/>
      </dsp:nvSpPr>
      <dsp:spPr>
        <a:xfrm>
          <a:off x="4078793" y="1251361"/>
          <a:ext cx="1934219" cy="3609262"/>
        </a:xfrm>
        <a:prstGeom prst="rect">
          <a:avLst/>
        </a:prstGeom>
        <a:solidFill>
          <a:schemeClr val="accent1">
            <a:lumMod val="20000"/>
            <a:lumOff val="80000"/>
            <a:alpha val="44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058" tIns="191058" rIns="191058" bIns="191058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Confirm with the sender or the originator of the document that the information is truly CUI and not mismarked. </a:t>
          </a:r>
          <a:r>
            <a:rPr lang="en-US" sz="1200" b="1" i="0" kern="1200" dirty="0">
              <a:latin typeface="Avenir Next LT Pro" panose="020B0504020202020204" pitchFamily="34" charset="77"/>
            </a:rPr>
            <a:t>Mismarking is common so it is vital to check first.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The CMMC PM will assist with this if needed.</a:t>
          </a:r>
          <a:endParaRPr lang="en-US" sz="1200" b="1" i="0" kern="1200" dirty="0">
            <a:latin typeface="Avenir Next LT Pro" panose="020B0504020202020204" pitchFamily="34" charset="77"/>
          </a:endParaRPr>
        </a:p>
      </dsp:txBody>
      <dsp:txXfrm>
        <a:off x="4078793" y="1251361"/>
        <a:ext cx="1934219" cy="3609262"/>
      </dsp:txXfrm>
    </dsp:sp>
    <dsp:sp modelId="{4132ECB1-6BEF-4935-AFA3-B2EAA48FDE7E}">
      <dsp:nvSpPr>
        <dsp:cNvPr id="0" name=""/>
        <dsp:cNvSpPr/>
      </dsp:nvSpPr>
      <dsp:spPr>
        <a:xfrm>
          <a:off x="6137436" y="681991"/>
          <a:ext cx="1934219" cy="580265"/>
        </a:xfrm>
        <a:prstGeom prst="rect">
          <a:avLst/>
        </a:prstGeom>
        <a:solidFill>
          <a:schemeClr val="accent1">
            <a:lumMod val="75000"/>
            <a:alpha val="87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846" tIns="152846" rIns="152846" bIns="15284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Avenir Next LT Pro" panose="020B0504020202020204" pitchFamily="34" charset="77"/>
            </a:rPr>
            <a:t>REPORT</a:t>
          </a:r>
        </a:p>
      </dsp:txBody>
      <dsp:txXfrm>
        <a:off x="6137436" y="681991"/>
        <a:ext cx="1934219" cy="580265"/>
      </dsp:txXfrm>
    </dsp:sp>
    <dsp:sp modelId="{C42A8BDE-B838-475D-AFDE-17B60D744AB6}">
      <dsp:nvSpPr>
        <dsp:cNvPr id="0" name=""/>
        <dsp:cNvSpPr/>
      </dsp:nvSpPr>
      <dsp:spPr>
        <a:xfrm>
          <a:off x="6137436" y="1251361"/>
          <a:ext cx="1934219" cy="3609262"/>
        </a:xfrm>
        <a:prstGeom prst="rect">
          <a:avLst/>
        </a:prstGeom>
        <a:solidFill>
          <a:schemeClr val="accent1">
            <a:lumMod val="40000"/>
            <a:lumOff val="60000"/>
            <a:alpha val="4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058" tIns="191058" rIns="191058" bIns="191058" numCol="1" spcCol="1270" anchor="t" anchorCtr="0">
          <a:noAutofit/>
        </a:bodyPr>
        <a:lstStyle/>
        <a:p>
          <a:pPr marL="0" lvl="0" indent="0" algn="l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Once the information is confirmed as CUI, the CMMC PM kicks off the incident response plan. </a:t>
          </a:r>
        </a:p>
        <a:p>
          <a:pPr marL="0" lvl="0" indent="0" algn="l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dirty="0">
              <a:latin typeface="Avenir Next LT Pro" panose="020B0504020202020204" pitchFamily="34" charset="77"/>
            </a:rPr>
            <a:t>There is a 72 hours reporting requirement </a:t>
          </a:r>
          <a:r>
            <a:rPr lang="en-US" sz="1200" b="0" i="0" kern="1200" dirty="0">
              <a:latin typeface="Avenir Next LT Pro" panose="020B0504020202020204" pitchFamily="34" charset="77"/>
            </a:rPr>
            <a:t>to let the government know we have had a spillage on a noncompliant system. </a:t>
          </a:r>
        </a:p>
      </dsp:txBody>
      <dsp:txXfrm>
        <a:off x="6137436" y="1251361"/>
        <a:ext cx="1934219" cy="3609262"/>
      </dsp:txXfrm>
    </dsp:sp>
    <dsp:sp modelId="{59606EB9-9F10-4D12-A33F-A242FDCC0D0F}">
      <dsp:nvSpPr>
        <dsp:cNvPr id="0" name=""/>
        <dsp:cNvSpPr/>
      </dsp:nvSpPr>
      <dsp:spPr>
        <a:xfrm>
          <a:off x="8179444" y="681991"/>
          <a:ext cx="1934219" cy="580265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846" tIns="152846" rIns="152846" bIns="15284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Avenir Next LT Pro" panose="020B0504020202020204" pitchFamily="34" charset="77"/>
            </a:rPr>
            <a:t>ANALYSIS AND RECOVERY</a:t>
          </a:r>
        </a:p>
      </dsp:txBody>
      <dsp:txXfrm>
        <a:off x="8179444" y="681991"/>
        <a:ext cx="1934219" cy="580265"/>
      </dsp:txXfrm>
    </dsp:sp>
    <dsp:sp modelId="{C8429E68-36DD-4F6A-A2F4-7CCDADCEFAD1}">
      <dsp:nvSpPr>
        <dsp:cNvPr id="0" name=""/>
        <dsp:cNvSpPr/>
      </dsp:nvSpPr>
      <dsp:spPr>
        <a:xfrm>
          <a:off x="8179444" y="1251361"/>
          <a:ext cx="1934219" cy="3609262"/>
        </a:xfrm>
        <a:prstGeom prst="rect">
          <a:avLst/>
        </a:prstGeom>
        <a:solidFill>
          <a:schemeClr val="accent1">
            <a:lumMod val="60000"/>
            <a:lumOff val="40000"/>
            <a:alpha val="68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OIS will make sure to purge the information from our environment and confirm only authorized users accessed the file. </a:t>
          </a:r>
        </a:p>
        <a:p>
          <a:pPr marL="0" lvl="0" indent="0" algn="l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Avenir Next LT Pro" panose="020B0504020202020204" pitchFamily="34" charset="77"/>
            </a:rPr>
            <a:t>The user who originally discovered the spillage is usually leveraged throughout this process for information.</a:t>
          </a:r>
        </a:p>
      </dsp:txBody>
      <dsp:txXfrm>
        <a:off x="8179444" y="1251361"/>
        <a:ext cx="1934219" cy="3609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612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58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8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8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1EBC0340-3AAE-A39F-0BAF-0E7430611152}"/>
              </a:ext>
            </a:extLst>
          </p:cNvPr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9" descr="Gap between two buildings against the blue sky">
            <a:extLst>
              <a:ext uri="{FF2B5EF4-FFF2-40B4-BE49-F238E27FC236}">
                <a16:creationId xmlns:a16="http://schemas.microsoft.com/office/drawing/2014/main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0" b="8386"/>
          <a:stretch/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6768" y="633753"/>
            <a:ext cx="7414940" cy="57832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768" y="1313284"/>
            <a:ext cx="6226593" cy="3427502"/>
          </a:xfrm>
        </p:spPr>
        <p:txBody>
          <a:bodyPr lIns="0" tIns="0" rIns="0" bIns="0" anchor="t">
            <a:noAutofit/>
          </a:bodyPr>
          <a:lstStyle>
            <a:lvl1pPr algn="l">
              <a:defRPr sz="45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8D869122-E2BC-ED44-681B-43F70BEF8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650517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1774C4E-7344-8232-3750-E424576E1D7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81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5312" y="358765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656748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9E47AF5-CB74-C3EB-76CA-1CA76678E2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62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4201" y="358977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9" name="Picture Placeholder 23">
            <a:extLst>
              <a:ext uri="{FF2B5EF4-FFF2-40B4-BE49-F238E27FC236}">
                <a16:creationId xmlns:a16="http://schemas.microsoft.com/office/drawing/2014/main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66297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4F3265D0-915B-E319-A154-B81C7A2C5B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3813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090" y="359400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7" name="Picture Placeholder 23">
            <a:extLst>
              <a:ext uri="{FF2B5EF4-FFF2-40B4-BE49-F238E27FC236}">
                <a16:creationId xmlns:a16="http://schemas.microsoft.com/office/drawing/2014/main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66920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D922E682-729B-97DE-1956-5B8FDDB7A7B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31390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1978" y="359189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4221285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B1360129-7F80-B48D-D46B-A111F17E47B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1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312" y="615040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4218973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874C74F1-405C-C6EE-A607-2236B9B08E0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62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4201" y="6151618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422012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3914135F-F251-D319-FE2A-787B519F90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3813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3090" y="614918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4222440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B9DED069-060F-0176-B4A9-26120A147B7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1390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1" name="Text Placeholder 28">
            <a:extLst>
              <a:ext uri="{FF2B5EF4-FFF2-40B4-BE49-F238E27FC236}">
                <a16:creationId xmlns:a16="http://schemas.microsoft.com/office/drawing/2014/main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1978" y="6152835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B2A1B4-8B38-9645-3655-35A4232B984C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D77F83-709B-A595-838B-A50CBBA8DB7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1">
            <a:extLst>
              <a:ext uri="{FF2B5EF4-FFF2-40B4-BE49-F238E27FC236}">
                <a16:creationId xmlns:a16="http://schemas.microsoft.com/office/drawing/2014/main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anchor="t">
            <a:noAutofit/>
          </a:bodyPr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790" y="1864186"/>
            <a:ext cx="5753520" cy="631867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7B436DCE-21AD-38E2-5C66-1BA0938511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1805" y="2553205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3A8FAFF0-E023-1B32-CC58-E8ABA8632D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790" y="4057317"/>
            <a:ext cx="5753520" cy="631867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B73215FA-B8EB-7DD7-837F-F76B74F837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805" y="4746336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ED9AA9-2FB1-B400-47C0-803090B07B01}"/>
              </a:ext>
            </a:extLst>
          </p:cNvPr>
          <p:cNvSpPr/>
          <p:nvPr userDrawn="1"/>
        </p:nvSpPr>
        <p:spPr>
          <a:xfrm>
            <a:off x="7793831" y="810843"/>
            <a:ext cx="3091172" cy="5597912"/>
          </a:xfrm>
          <a:prstGeom prst="rect">
            <a:avLst/>
          </a:prstGeom>
          <a:solidFill>
            <a:schemeClr val="accent1">
              <a:alpha val="932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4510" y="1066373"/>
            <a:ext cx="2243137" cy="492918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1099" y="1066373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1099" y="3716568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21385B8-472C-422F-2A52-C71336190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DE7CA9C-8486-4EA1-8701-DB28FF478598}"/>
              </a:ext>
            </a:extLst>
          </p:cNvPr>
          <p:cNvSpPr/>
          <p:nvPr userDrawn="1"/>
        </p:nvSpPr>
        <p:spPr>
          <a:xfrm>
            <a:off x="2060160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C378C59-971F-BF38-742D-D95B205A12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540257" y="2001750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BAF3E19-6FBE-8CBB-4079-33F65C860D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4257" y="3029583"/>
            <a:ext cx="2940863" cy="100200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cap="all" spc="300" baseline="0"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C42666-9F54-E92B-0327-85CCBAD21F0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7" y="4053021"/>
            <a:ext cx="2944737" cy="2284667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CFF2E1B-0868-370D-4DD5-C9FAA608FAF8}"/>
              </a:ext>
            </a:extLst>
          </p:cNvPr>
          <p:cNvSpPr/>
          <p:nvPr userDrawn="1"/>
        </p:nvSpPr>
        <p:spPr>
          <a:xfrm>
            <a:off x="5617535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A9B4F-A838-18BA-A205-674E6E13EB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07541" y="2001750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35959781-AA1F-7789-57AC-F3583B408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7227" y="3064120"/>
            <a:ext cx="2940864" cy="98890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3AFA26A-367B-C958-6FDA-30DC18B385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7226" y="4066126"/>
            <a:ext cx="2944737" cy="2284667"/>
          </a:xfr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993317-B15E-4278-C4C8-D2C8F54AED79}"/>
              </a:ext>
            </a:extLst>
          </p:cNvPr>
          <p:cNvSpPr/>
          <p:nvPr userDrawn="1"/>
        </p:nvSpPr>
        <p:spPr>
          <a:xfrm>
            <a:off x="8836567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320E0A84-9337-4401-9D13-157978C607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333421" y="2004710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AC8F3009-6B00-DF9F-8517-05A8265566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03008" y="3029583"/>
            <a:ext cx="2940864" cy="98890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51E11FB-D524-5781-B4B3-F6E5484F19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98539" y="4031589"/>
            <a:ext cx="2944737" cy="2284667"/>
          </a:xfr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6B1E6-E67B-3B07-B464-6C782D2D21E7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3D2A3-D5E9-1D68-8AB2-1DB5C21E912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>
            <a:extLst>
              <a:ext uri="{FF2B5EF4-FFF2-40B4-BE49-F238E27FC236}">
                <a16:creationId xmlns:a16="http://schemas.microsoft.com/office/drawing/2014/main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anchor="t">
            <a:noAutofit/>
          </a:bodyPr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915" y="2046038"/>
            <a:ext cx="4831207" cy="35681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68966" y="1112838"/>
            <a:ext cx="3475649" cy="497522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4F5115-4987-5C8E-E191-E06A29A55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0733" y="2803273"/>
            <a:ext cx="2121408" cy="2121408"/>
          </a:xfrm>
          <a:prstGeom prst="ellipse">
            <a:avLst/>
          </a:prstGeom>
          <a:solidFill>
            <a:schemeClr val="accent1">
              <a:alpha val="72000"/>
            </a:schemeClr>
          </a:solidFill>
        </p:spPr>
        <p:txBody>
          <a:bodyPr/>
          <a:lstStyle>
            <a:lvl1pPr>
              <a:defRPr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EA969D2-43E7-374C-2BD3-3ED94ADEA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58537" y="4711495"/>
            <a:ext cx="192024" cy="1033272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/>
          <a:lstStyle>
            <a:lvl1pPr>
              <a:defRPr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e walking intersection with one lone person">
            <a:extLst>
              <a:ext uri="{FF2B5EF4-FFF2-40B4-BE49-F238E27FC236}">
                <a16:creationId xmlns:a16="http://schemas.microsoft.com/office/drawing/2014/main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C7A66511-B85E-197E-52D6-398E0BABD4A3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anchor="b">
            <a:noAutofit/>
          </a:bodyPr>
          <a:lstStyle>
            <a:lvl1pPr>
              <a:defRPr sz="36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3790988"/>
            <a:ext cx="5444517" cy="1731890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F29DD-6F0C-B005-FD16-89C061AE31C9}"/>
              </a:ext>
            </a:extLst>
          </p:cNvPr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80795-C54D-B27A-60D2-8758CAF840E2}"/>
              </a:ext>
            </a:extLst>
          </p:cNvPr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5DD54-AC6C-8FD6-3ABF-282F1F124B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BBA03-8EAF-9651-6DC8-7316BA1FE5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2" y="654637"/>
            <a:ext cx="4834517" cy="2774361"/>
          </a:xfrm>
        </p:spPr>
        <p:txBody>
          <a:bodyPr lIns="0" tIns="0" rIns="0" bIns="0" anchor="b">
            <a:noAutofit/>
          </a:bodyPr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1" y="3429000"/>
            <a:ext cx="4834517" cy="277436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3347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1"/>
            <a:ext cx="10506416" cy="1128519"/>
          </a:xfrm>
        </p:spPr>
        <p:txBody>
          <a:bodyPr lIns="0" tIns="0" rIns="0" bIns="0" anchor="t">
            <a:no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63DD79-6EE3-B8D8-0CBF-2151E35159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6438" y="2090460"/>
            <a:ext cx="4729163" cy="3271838"/>
          </a:xfrm>
          <a:custGeom>
            <a:avLst/>
            <a:gdLst>
              <a:gd name="connsiteX0" fmla="*/ 0 w 4729163"/>
              <a:gd name="connsiteY0" fmla="*/ 0 h 3271838"/>
              <a:gd name="connsiteX1" fmla="*/ 4729163 w 4729163"/>
              <a:gd name="connsiteY1" fmla="*/ 0 h 3271838"/>
              <a:gd name="connsiteX2" fmla="*/ 4729163 w 4729163"/>
              <a:gd name="connsiteY2" fmla="*/ 1519113 h 3271838"/>
              <a:gd name="connsiteX3" fmla="*/ 4674888 w 4729163"/>
              <a:gd name="connsiteY3" fmla="*/ 1524585 h 3271838"/>
              <a:gd name="connsiteX4" fmla="*/ 4145679 w 4729163"/>
              <a:gd name="connsiteY4" fmla="*/ 2173901 h 3271838"/>
              <a:gd name="connsiteX5" fmla="*/ 4674888 w 4729163"/>
              <a:gd name="connsiteY5" fmla="*/ 2823218 h 3271838"/>
              <a:gd name="connsiteX6" fmla="*/ 4729163 w 4729163"/>
              <a:gd name="connsiteY6" fmla="*/ 2828689 h 3271838"/>
              <a:gd name="connsiteX7" fmla="*/ 4729163 w 4729163"/>
              <a:gd name="connsiteY7" fmla="*/ 3271838 h 3271838"/>
              <a:gd name="connsiteX8" fmla="*/ 0 w 4729163"/>
              <a:gd name="connsiteY8" fmla="*/ 3271838 h 327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163" h="3271838">
                <a:moveTo>
                  <a:pt x="0" y="0"/>
                </a:moveTo>
                <a:lnTo>
                  <a:pt x="4729163" y="0"/>
                </a:lnTo>
                <a:lnTo>
                  <a:pt x="4729163" y="1519113"/>
                </a:lnTo>
                <a:lnTo>
                  <a:pt x="4674888" y="1524585"/>
                </a:lnTo>
                <a:cubicBezTo>
                  <a:pt x="4372869" y="1586387"/>
                  <a:pt x="4145679" y="1853613"/>
                  <a:pt x="4145679" y="2173901"/>
                </a:cubicBezTo>
                <a:cubicBezTo>
                  <a:pt x="4145679" y="2494190"/>
                  <a:pt x="4372869" y="2761416"/>
                  <a:pt x="4674888" y="2823218"/>
                </a:cubicBezTo>
                <a:lnTo>
                  <a:pt x="4729163" y="2828689"/>
                </a:lnTo>
                <a:lnTo>
                  <a:pt x="4729163" y="3271838"/>
                </a:lnTo>
                <a:lnTo>
                  <a:pt x="0" y="327183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8650" y="2087562"/>
            <a:ext cx="4375150" cy="389106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3A22C8-6F2C-1CDE-8309-91BEE025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92117" y="3601579"/>
            <a:ext cx="1325563" cy="1325563"/>
          </a:xfrm>
          <a:prstGeom prst="ellipse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D6503F-0A61-068C-55A7-DCFF406FB3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B612C-940F-4C41-D28D-9328F15241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3445" y="2043946"/>
            <a:ext cx="6034216" cy="1439604"/>
          </a:xfrm>
        </p:spPr>
        <p:txBody>
          <a:bodyPr lIns="0" tIns="0" rIns="0" bIns="0" anchor="b">
            <a:noAutofit/>
          </a:bodyPr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445" y="3469262"/>
            <a:ext cx="6034216" cy="108564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cap="all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1B6B04-886C-2862-3BD4-97071FCAD7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0F1657-AAC1-699F-C320-E5260E3806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84902"/>
            <a:ext cx="4567228" cy="1877976"/>
          </a:xfrm>
        </p:spPr>
        <p:txBody>
          <a:bodyPr lIns="0" tIns="0" rIns="0" bIns="0">
            <a:no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2125" y="409576"/>
            <a:ext cx="5789913" cy="6067424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reeform 5" descr="Man looking up at skyscrapers">
            <a:extLst>
              <a:ext uri="{FF2B5EF4-FFF2-40B4-BE49-F238E27FC236}">
                <a16:creationId xmlns:a16="http://schemas.microsoft.com/office/drawing/2014/main" id="{7BCB4311-6C5C-4FCF-5824-E1C8254AC360}"/>
              </a:ext>
            </a:extLst>
          </p:cNvPr>
          <p:cNvSpPr/>
          <p:nvPr userDrawn="1"/>
        </p:nvSpPr>
        <p:spPr>
          <a:xfrm rot="2329651">
            <a:off x="-532604" y="2895950"/>
            <a:ext cx="5658498" cy="5088743"/>
          </a:xfrm>
          <a:custGeom>
            <a:avLst/>
            <a:gdLst>
              <a:gd name="connsiteX0" fmla="*/ 1041364 w 5658498"/>
              <a:gd name="connsiteY0" fmla="*/ 660618 h 5088743"/>
              <a:gd name="connsiteX1" fmla="*/ 2881574 w 5658498"/>
              <a:gd name="connsiteY1" fmla="*/ 0 h 5088743"/>
              <a:gd name="connsiteX2" fmla="*/ 5644500 w 5658498"/>
              <a:gd name="connsiteY2" fmla="*/ 2032703 h 5088743"/>
              <a:gd name="connsiteX3" fmla="*/ 5658498 w 5658498"/>
              <a:gd name="connsiteY3" fmla="*/ 2087143 h 5088743"/>
              <a:gd name="connsiteX4" fmla="*/ 1928931 w 5658498"/>
              <a:gd name="connsiteY4" fmla="*/ 5088743 h 5088743"/>
              <a:gd name="connsiteX5" fmla="*/ 0 w 5658498"/>
              <a:gd name="connsiteY5" fmla="*/ 2691993 h 5088743"/>
              <a:gd name="connsiteX6" fmla="*/ 7450 w 5658498"/>
              <a:gd name="connsiteY6" fmla="*/ 2560795 h 5088743"/>
              <a:gd name="connsiteX7" fmla="*/ 1041364 w 5658498"/>
              <a:gd name="connsiteY7" fmla="*/ 660618 h 508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8498" h="5088743">
                <a:moveTo>
                  <a:pt x="1041364" y="660618"/>
                </a:moveTo>
                <a:cubicBezTo>
                  <a:pt x="1541443" y="247916"/>
                  <a:pt x="2182557" y="0"/>
                  <a:pt x="2881574" y="0"/>
                </a:cubicBezTo>
                <a:cubicBezTo>
                  <a:pt x="4179749" y="0"/>
                  <a:pt x="5278215" y="855058"/>
                  <a:pt x="5644500" y="2032703"/>
                </a:cubicBezTo>
                <a:lnTo>
                  <a:pt x="5658498" y="2087143"/>
                </a:lnTo>
                <a:lnTo>
                  <a:pt x="1928931" y="5088743"/>
                </a:lnTo>
                <a:lnTo>
                  <a:pt x="0" y="2691993"/>
                </a:lnTo>
                <a:lnTo>
                  <a:pt x="7450" y="2560795"/>
                </a:lnTo>
                <a:cubicBezTo>
                  <a:pt x="94683" y="1797754"/>
                  <a:pt x="478776" y="1124908"/>
                  <a:pt x="1041364" y="660618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8000" contras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5704EA-7A65-5CC2-D428-F28396B06208}"/>
              </a:ext>
            </a:extLst>
          </p:cNvPr>
          <p:cNvSpPr/>
          <p:nvPr userDrawn="1"/>
        </p:nvSpPr>
        <p:spPr>
          <a:xfrm>
            <a:off x="356461" y="2238899"/>
            <a:ext cx="1411557" cy="1411557"/>
          </a:xfrm>
          <a:prstGeom prst="ellipse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880" y="1781357"/>
            <a:ext cx="5157787" cy="82391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880" y="2605269"/>
            <a:ext cx="5157787" cy="368458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2292" y="1781357"/>
            <a:ext cx="5183188" cy="82391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292" y="2605269"/>
            <a:ext cx="5183188" cy="368458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B52FD-12DF-7F90-E06C-0C83CEB2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5B760E-02DF-5B11-D744-D98DE8A01E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BFEC7-DD3B-F9AE-2192-83960534D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AB86DE8E-78DF-CA66-5AED-C7FF0CCF0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7383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2" name="Picture 11" descr="Modern house with cubic design">
            <a:extLst>
              <a:ext uri="{FF2B5EF4-FFF2-40B4-BE49-F238E27FC236}">
                <a16:creationId xmlns:a16="http://schemas.microsoft.com/office/drawing/2014/main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3487"/>
          <a:stretch/>
        </p:blipFill>
        <p:spPr>
          <a:xfrm>
            <a:off x="2531165" y="2125402"/>
            <a:ext cx="9279835" cy="473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8500" y="1155320"/>
            <a:ext cx="8244113" cy="970081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000" b="0" i="0" spc="0" baseline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04A311B-BF0E-4ABD-250E-58093E12E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8500" y="2229358"/>
            <a:ext cx="7044643" cy="55918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spc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747520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4825303-FCCD-E705-1213-BF7CF16DF7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326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5524" y="5567730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BF18F814-0B06-5B49-EC7F-2FFDDB498F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8996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1421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A6E4A81-98BC-4A0B-637E-A8A4EF704A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9567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0967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5068E76-B8E5-A95C-FAAC-7F43B2481D1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5515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90513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C1105-93C5-0E50-1656-271A54E5D97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4F48D-1D23-34DB-1FB6-07EEB752692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854442" y="2953511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16512" y="6382510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52" r:id="rId5"/>
    <p:sldLayoutId id="2147483665" r:id="rId6"/>
    <p:sldLayoutId id="2147483653" r:id="rId7"/>
    <p:sldLayoutId id="2147483654" r:id="rId8"/>
    <p:sldLayoutId id="2147483658" r:id="rId9"/>
    <p:sldLayoutId id="2147483655" r:id="rId10"/>
    <p:sldLayoutId id="2147483656" r:id="rId11"/>
    <p:sldLayoutId id="2147483657" r:id="rId12"/>
    <p:sldLayoutId id="2147483664" r:id="rId13"/>
    <p:sldLayoutId id="214748366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northeastern.service-now.com/tech?id=kb_article_view&amp;sysparm_article=KB000021828" TargetMode="External"/><Relationship Id="rId3" Type="http://schemas.openxmlformats.org/officeDocument/2006/relationships/hyperlink" Target="https://northeastern.service-now.com/tech?id=kb_article_view&amp;sysparm_article=KB000021595" TargetMode="External"/><Relationship Id="rId7" Type="http://schemas.openxmlformats.org/officeDocument/2006/relationships/hyperlink" Target="https://northeastern.service-now.com/tech?id=kb_article_view&amp;sysparm_article=KB000021587" TargetMode="External"/><Relationship Id="rId2" Type="http://schemas.openxmlformats.org/officeDocument/2006/relationships/hyperlink" Target="https://northeastern.service-now.com/tech?id=kb_article_view&amp;sysparm_article=KB000021896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northeastern.service-now.com/tech?id=kb_article_view&amp;sysparm_article=KB000021594" TargetMode="External"/><Relationship Id="rId5" Type="http://schemas.openxmlformats.org/officeDocument/2006/relationships/hyperlink" Target="https://northeastern.service-now.com/tech?id=kb_article_view&amp;sysparm_article=KB000021592" TargetMode="External"/><Relationship Id="rId4" Type="http://schemas.openxmlformats.org/officeDocument/2006/relationships/hyperlink" Target="https://northeastern.service-now.com/tech?id=kb_article_view&amp;sysparm_article=KB000021582" TargetMode="External"/><Relationship Id="rId9" Type="http://schemas.openxmlformats.org/officeDocument/2006/relationships/hyperlink" Target="https://www.archives.gov/cui/registry/category-lis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228BAE-048B-681E-DD8D-BD96B2256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68" y="1388234"/>
            <a:ext cx="6226593" cy="3427502"/>
          </a:xfrm>
        </p:spPr>
        <p:txBody>
          <a:bodyPr/>
          <a:lstStyle/>
          <a:p>
            <a:r>
              <a:rPr lang="en-US" dirty="0"/>
              <a:t>CUI Training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AFD8D3D-82CB-EA16-814E-A3FED8BBF3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CMMC Team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6A12F8-DD2F-AE73-677F-D5310D6D5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91AF693-3675-52A5-9E8E-C071048A1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3865938"/>
            <a:ext cx="5444517" cy="1731890"/>
          </a:xfrm>
        </p:spPr>
        <p:txBody>
          <a:bodyPr/>
          <a:lstStyle/>
          <a:p>
            <a:r>
              <a:rPr lang="en-US" dirty="0"/>
              <a:t>Brad Wing</a:t>
            </a:r>
          </a:p>
          <a:p>
            <a:r>
              <a:rPr lang="en-US" dirty="0"/>
              <a:t>b.wing@northeastern.edu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35086-0CC9-27F6-6E0B-D4F2AD6181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What to Do when you receive </a:t>
            </a:r>
            <a:r>
              <a:rPr lang="en-US" dirty="0" err="1"/>
              <a:t>cuI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A5661-D5F1-FE42-FC42-CC2D27E7AA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783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222" y="-780537"/>
            <a:ext cx="4834517" cy="2774361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50CB90F-9D48-F8DD-961F-C3F1AE2B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221" y="2013837"/>
            <a:ext cx="4988612" cy="2774361"/>
          </a:xfrm>
        </p:spPr>
        <p:txBody>
          <a:bodyPr/>
          <a:lstStyle/>
          <a:p>
            <a:r>
              <a:rPr lang="en-US" dirty="0"/>
              <a:t>What is CUI? </a:t>
            </a:r>
          </a:p>
          <a:p>
            <a:r>
              <a:rPr lang="en-US" dirty="0"/>
              <a:t>Why Can’t our NU Email Handle CUI?</a:t>
            </a:r>
          </a:p>
          <a:p>
            <a:r>
              <a:rPr lang="en-US" dirty="0"/>
              <a:t>Where can I receive CUI?</a:t>
            </a:r>
          </a:p>
          <a:p>
            <a:r>
              <a:rPr lang="en-US" dirty="0"/>
              <a:t>How Do I get a GCC Account?</a:t>
            </a:r>
          </a:p>
          <a:p>
            <a:r>
              <a:rPr lang="en-US" dirty="0"/>
              <a:t>What DO I do If someone sends CUI to my NU account?</a:t>
            </a:r>
          </a:p>
          <a:p>
            <a:r>
              <a:rPr lang="en-US" dirty="0"/>
              <a:t>How Can I reduce CUI Spillage?</a:t>
            </a:r>
          </a:p>
          <a:p>
            <a:endParaRPr lang="en-US" dirty="0"/>
          </a:p>
        </p:txBody>
      </p:sp>
      <p:pic>
        <p:nvPicPr>
          <p:cNvPr id="6" name="Picture Placeholder 5" descr="A hand holding a pen over a clipboard with check marks&#10;&#10;Description automatically generated">
            <a:extLst>
              <a:ext uri="{FF2B5EF4-FFF2-40B4-BE49-F238E27FC236}">
                <a16:creationId xmlns:a16="http://schemas.microsoft.com/office/drawing/2014/main" id="{38E70011-29FE-6DC0-DC53-4D3D03062B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2756" t="9748" r="10690" b="12138"/>
          <a:stretch/>
        </p:blipFill>
        <p:spPr>
          <a:xfrm>
            <a:off x="902207" y="1200557"/>
            <a:ext cx="4133089" cy="4554422"/>
          </a:xfrm>
        </p:spPr>
      </p:pic>
    </p:spTree>
    <p:extLst>
      <p:ext uri="{BB962C8B-B14F-4D97-AF65-F5344CB8AC3E}">
        <p14:creationId xmlns:p14="http://schemas.microsoft.com/office/powerpoint/2010/main" val="3171735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752655-72F7-26B4-5DA5-07E2346C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CUI?</a:t>
            </a:r>
          </a:p>
        </p:txBody>
      </p:sp>
      <p:pic>
        <p:nvPicPr>
          <p:cNvPr id="15" name="Picture Placeholder 14" descr="White modern architecture">
            <a:extLst>
              <a:ext uri="{FF2B5EF4-FFF2-40B4-BE49-F238E27FC236}">
                <a16:creationId xmlns:a16="http://schemas.microsoft.com/office/drawing/2014/main" id="{6D77A1A7-7876-7DF9-AF3A-C47588011C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FC01B0-7BC5-5869-A281-EF11B59BA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Controlled Unclassified Information (CUI) is information about the US government that requires safeguarding. We want to keep national secrets safe from those who could do harm to the US.</a:t>
            </a:r>
          </a:p>
          <a:p>
            <a:r>
              <a:rPr lang="en-US" dirty="0"/>
              <a:t>There are government mandated rules and regulations around the kinds of systems and processes that must be in place to safely handle CUI.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2E16497-4AD4-29BC-9602-2FDFDA688E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CUI Training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A2D1EE3-10BA-7879-1DC3-ACF7D44361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6" name="Picture 25" descr="A logo with blue squares and text&#10;&#10;Description automatically generated">
            <a:extLst>
              <a:ext uri="{FF2B5EF4-FFF2-40B4-BE49-F238E27FC236}">
                <a16:creationId xmlns:a16="http://schemas.microsoft.com/office/drawing/2014/main" id="{B170DF81-753A-D6CA-6BA9-47E1F8D15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291" y="97535"/>
            <a:ext cx="3911867" cy="185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00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EA43EF1-009B-DB7B-7D0C-2867BEE96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84" y="822462"/>
            <a:ext cx="5744335" cy="979204"/>
          </a:xfrm>
        </p:spPr>
        <p:txBody>
          <a:bodyPr/>
          <a:lstStyle/>
          <a:p>
            <a:r>
              <a:rPr lang="en-US" dirty="0"/>
              <a:t>Why Can’t our NU Email Handle CUI?</a:t>
            </a:r>
          </a:p>
        </p:txBody>
      </p: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8B0290DE-3F6E-5FEE-C40F-C7B3E29C3A7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52790" y="2388702"/>
            <a:ext cx="5753520" cy="631867"/>
          </a:xfrm>
        </p:spPr>
        <p:txBody>
          <a:bodyPr/>
          <a:lstStyle/>
          <a:p>
            <a:r>
              <a:rPr lang="en-US" sz="1800" dirty="0"/>
              <a:t>Different Systems for Different Needs</a:t>
            </a:r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94CC2695-FBEB-3190-E800-570E546F9F9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7384" y="3042580"/>
            <a:ext cx="5257800" cy="1311566"/>
          </a:xfrm>
        </p:spPr>
        <p:txBody>
          <a:bodyPr/>
          <a:lstStyle/>
          <a:p>
            <a:pPr marL="285750" indent="-285750"/>
            <a:r>
              <a:rPr lang="en-US" sz="1800" dirty="0">
                <a:effectLst/>
              </a:rPr>
              <a:t>Northeastern University has made the explicit decision to separate our email systems.</a:t>
            </a:r>
            <a:endParaRPr lang="en-US" sz="1800" dirty="0"/>
          </a:p>
          <a:p>
            <a:pPr marL="285750" indent="-285750"/>
            <a:r>
              <a:rPr lang="en-US" sz="1800" dirty="0">
                <a:effectLst/>
              </a:rPr>
              <a:t>GCC High is the Microsoft platform we use to handle CUI. </a:t>
            </a:r>
            <a:r>
              <a:rPr lang="en-US" sz="1800" dirty="0"/>
              <a:t>It is leveraged by multiple labs and departments across NU.</a:t>
            </a:r>
            <a:endParaRPr lang="en-US" sz="1800" dirty="0">
              <a:effectLst/>
            </a:endParaRPr>
          </a:p>
          <a:p>
            <a:pPr marL="285750" indent="-285750"/>
            <a:r>
              <a:rPr lang="en-US" sz="1800" dirty="0"/>
              <a:t>The </a:t>
            </a:r>
            <a:r>
              <a:rPr lang="en-US" sz="1800" dirty="0">
                <a:effectLst/>
              </a:rPr>
              <a:t>Commercial Service is Microsoft’s platform for everyday users who do not have specific regulatory requirements. </a:t>
            </a:r>
            <a:r>
              <a:rPr lang="en-US" sz="1800" dirty="0"/>
              <a:t>(@northeastern.edu)</a:t>
            </a:r>
            <a:endParaRPr lang="en-US" sz="1800" dirty="0">
              <a:effectLst/>
            </a:endParaRPr>
          </a:p>
          <a:p>
            <a:endParaRPr lang="en-US" dirty="0"/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978E9DBF-D6A0-80E9-5F4C-B1782C5CD470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/>
              <a:t>CUI Training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B6B0F1EA-6238-43CB-79BF-1872F34BB86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0" name="Picture 29" descr="A diagram of a cloud&#10;&#10;Description automatically generated">
            <a:extLst>
              <a:ext uri="{FF2B5EF4-FFF2-40B4-BE49-F238E27FC236}">
                <a16:creationId xmlns:a16="http://schemas.microsoft.com/office/drawing/2014/main" id="{AE1FE1E5-C18B-2916-5D3F-C72AFCDCC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765" y="1670304"/>
            <a:ext cx="4580731" cy="351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19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B7B0AB-7E6D-621B-43E7-5825A644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I receive CUI?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7F915-9766-1FC8-98BD-D9AE3D5B2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727" y="2046038"/>
            <a:ext cx="4838395" cy="2957102"/>
          </a:xfrm>
        </p:spPr>
        <p:txBody>
          <a:bodyPr/>
          <a:lstStyle/>
          <a:p>
            <a:r>
              <a:rPr lang="en-US" dirty="0"/>
              <a:t>We have a CUI compliant information system called GCC High. This is a Microsoft 365 account where users can use all the same Office apps you use with your standard NU account, but in a system that is highly regulated and maintained for government compliance. </a:t>
            </a:r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F6A0489E-C8E2-CAE5-9FFC-28CC9E086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D396BF65-AA7F-3F0F-FE49-EA87C28282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4325A5-D39C-C1D3-2E04-F741DCBB2B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CUI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C7ECE-6B8F-A6C6-C92D-4C1BB62455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6C5AEACE-7243-7352-4779-457EFEA5B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905" y="3830107"/>
            <a:ext cx="3670632" cy="20674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A20905-978D-B5B6-BA28-67F962FB74EC}"/>
              </a:ext>
            </a:extLst>
          </p:cNvPr>
          <p:cNvSpPr txBox="1"/>
          <p:nvPr/>
        </p:nvSpPr>
        <p:spPr>
          <a:xfrm>
            <a:off x="738432" y="5498968"/>
            <a:ext cx="65863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CUI Emails:</a:t>
            </a:r>
          </a:p>
          <a:p>
            <a:r>
              <a:rPr lang="en-US" b="1"/>
              <a:t>@gcc.northeastern.edu and @kri.northeastern.edu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01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752655-72F7-26B4-5DA5-07E2346C1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84" y="600171"/>
            <a:ext cx="10506416" cy="112851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Do I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get a GCC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Account?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2E16497-4AD4-29BC-9602-2FDFDA688E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CUI Training</a:t>
            </a:r>
          </a:p>
        </p:txBody>
      </p:sp>
      <p:pic>
        <p:nvPicPr>
          <p:cNvPr id="15" name="Picture Placeholder 14" descr="White modern architecture">
            <a:extLst>
              <a:ext uri="{FF2B5EF4-FFF2-40B4-BE49-F238E27FC236}">
                <a16:creationId xmlns:a16="http://schemas.microsoft.com/office/drawing/2014/main" id="{6D77A1A7-7876-7DF9-AF3A-C47588011C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FC01B0-7BC5-5869-A281-EF11B59BA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8650" y="1575503"/>
            <a:ext cx="4375150" cy="3891067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You must handle, or expect to handle CUI, on a semi-regular basis.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If you have a need for an account, you can reach out to the ISSO of the KRI, ECUAS, or SDE lab, the CMMC Program Manager, or Nu-Res to request one.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You must purchase a CUI compliant laptop or be assigned a VDI license. (We are in the process of testing and deploying the VDI licenses.)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A2D1EE3-10BA-7879-1DC3-ACF7D44361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455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 descr="Timeline Placeholder ">
            <a:extLst>
              <a:ext uri="{FF2B5EF4-FFF2-40B4-BE49-F238E27FC236}">
                <a16:creationId xmlns:a16="http://schemas.microsoft.com/office/drawing/2014/main" id="{19F9EF88-EB9B-04DD-91EC-4006E9AC3D8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20804123"/>
              </p:ext>
            </p:extLst>
          </p:nvPr>
        </p:nvGraphicFramePr>
        <p:xfrm>
          <a:off x="850900" y="1319514"/>
          <a:ext cx="10125075" cy="486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84B4FB8-6256-4F44-F50B-954ED8BB5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DO I do If someone sends CUI to my NU account?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1FD97-ECA8-A83C-7727-187711310E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CUI Training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F19C2-AF93-9D25-71CF-17F90A8DA9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176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B7B0AB-7E6D-621B-43E7-5825A6443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84" y="585182"/>
            <a:ext cx="5744335" cy="979204"/>
          </a:xfrm>
        </p:spPr>
        <p:txBody>
          <a:bodyPr/>
          <a:lstStyle/>
          <a:p>
            <a:r>
              <a:rPr lang="en-US" dirty="0"/>
              <a:t>How Can I reduce CUI Spillage?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7F915-9766-1FC8-98BD-D9AE3D5B2A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1600" dirty="0"/>
              <a:t>Proactively let our external partners and government agencies know they cannot send CUI to any @northeastern.edu email address. The more of them that know, the fewer incidents we will have.</a:t>
            </a:r>
          </a:p>
          <a:p>
            <a:r>
              <a:rPr lang="en-US" sz="1600" dirty="0"/>
              <a:t>An official notice meant to be shared with those partners and agencies is making its way through a comms consult right now. More to come on that later. </a:t>
            </a:r>
          </a:p>
          <a:p>
            <a:r>
              <a:rPr lang="en-US" sz="1600" dirty="0"/>
              <a:t>Be on the lookout for data classification markings with emails and attachments you receive from external senders. </a:t>
            </a:r>
          </a:p>
          <a:p>
            <a:endParaRPr lang="en-US" dirty="0"/>
          </a:p>
        </p:txBody>
      </p:sp>
      <p:pic>
        <p:nvPicPr>
          <p:cNvPr id="14" name="Picture Placeholder 14" descr="White modern architecture">
            <a:extLst>
              <a:ext uri="{FF2B5EF4-FFF2-40B4-BE49-F238E27FC236}">
                <a16:creationId xmlns:a16="http://schemas.microsoft.com/office/drawing/2014/main" id="{F96F20C9-F169-573A-32C0-8FA15642A6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F6A0489E-C8E2-CAE5-9FFC-28CC9E086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D396BF65-AA7F-3F0F-FE49-EA87C28282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4325A5-D39C-C1D3-2E04-F741DCBB2B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CUI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C7ECE-6B8F-A6C6-C92D-4C1BB62455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971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56CE-C690-54B4-04DF-0D72D727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CMMC and CUI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CECA3-3725-E5E7-A804-617D626F1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773936"/>
            <a:ext cx="10126362" cy="4351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Report CUI Spillage SOP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dirty="0">
                <a:hlinkClick r:id="rId2"/>
              </a:rPr>
              <a:t>https://northeastern.service-now.com/tech?id=kb_article_view&amp;sysparm_article=KB000021896</a:t>
            </a: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CUI Incident Response Plan</a:t>
            </a:r>
            <a:endParaRPr lang="en-US" sz="1200" dirty="0">
              <a:hlinkClick r:id="rId3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dirty="0">
                <a:hlinkClick r:id="rId3"/>
              </a:rPr>
              <a:t>https://northeastern.service-now.com/tech?id=kb_article_view&amp;sysparm_article=KB000021595</a:t>
            </a: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CUI Onboarding SOP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dirty="0">
                <a:hlinkClick r:id="rId4"/>
              </a:rPr>
              <a:t>https://northeastern.service-now.com/tech?id=kb_article_view&amp;sysparm_article=KB000021582</a:t>
            </a:r>
            <a:endParaRPr lang="en-US" sz="1100" dirty="0">
              <a:hlinkClick r:id="rId5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CMMC User Agreement</a:t>
            </a:r>
            <a:endParaRPr lang="en-US" sz="1200" dirty="0">
              <a:hlinkClick r:id="rId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dirty="0">
                <a:hlinkClick r:id="rId6"/>
              </a:rPr>
              <a:t>https://northeastern.service-now.com/tech?id=kb_article_view&amp;sysparm_article=KB000021594</a:t>
            </a: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CUI Handling and Management SOP</a:t>
            </a:r>
            <a:endParaRPr lang="en-US" sz="1200" dirty="0">
              <a:hlinkClick r:id="rId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dirty="0">
                <a:hlinkClick r:id="rId7"/>
              </a:rPr>
              <a:t>https://northeastern.service-now.com/tech?id=kb_article_view&amp;sysparm_article=KB000021587</a:t>
            </a: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CUI Incident Response Policy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dirty="0">
                <a:hlinkClick r:id="rId8"/>
              </a:rPr>
              <a:t>https://northeastern.service-now.com/tech?id=kb_article_view&amp;sysparm_article=KB000021828</a:t>
            </a: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9"/>
              </a:rPr>
              <a:t>CUI Categories | National Archives</a:t>
            </a:r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0394-CA1D-B3C9-6CE9-3223C1A16C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CUI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C67C0-A74E-050B-B23C-A72CEF6FC8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72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6051434_Win32.potx" id="{7B2D7B8E-2D47-4BF1-BC40-B568BA0D280C}" vid="{D2030841-31B0-48F6-B8F7-9C53FB3093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a8eec281-aaa3-4dae-ac9b-9a398b9215e7}" enabled="0" method="" siteId="{a8eec281-aaa3-4dae-ac9b-9a398b9215e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Light modernist presentation</Template>
  <TotalTime>1229</TotalTime>
  <Words>879</Words>
  <Application>Microsoft Office PowerPoint</Application>
  <PresentationFormat>Widescreen</PresentationFormat>
  <Paragraphs>83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Avenir Next LT Pro</vt:lpstr>
      <vt:lpstr>Calibri</vt:lpstr>
      <vt:lpstr>Office Theme</vt:lpstr>
      <vt:lpstr>CUI Training</vt:lpstr>
      <vt:lpstr>AGENDA</vt:lpstr>
      <vt:lpstr>What is  CUI?</vt:lpstr>
      <vt:lpstr>Why Can’t our NU Email Handle CUI?</vt:lpstr>
      <vt:lpstr>Where can I receive CUI?</vt:lpstr>
      <vt:lpstr>How Do I  get a GCC Account?</vt:lpstr>
      <vt:lpstr>What DO I do If someone sends CUI to my NU account?</vt:lpstr>
      <vt:lpstr>How Can I reduce CUI Spillage?</vt:lpstr>
      <vt:lpstr>CMMC and CUI 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to Do when you receive cui</dc:title>
  <dc:creator>Wing, Brad</dc:creator>
  <cp:lastModifiedBy>Wing, Brad</cp:lastModifiedBy>
  <cp:revision>1</cp:revision>
  <dcterms:created xsi:type="dcterms:W3CDTF">2024-03-07T18:14:46Z</dcterms:created>
  <dcterms:modified xsi:type="dcterms:W3CDTF">2024-03-12T17:39:00Z</dcterms:modified>
</cp:coreProperties>
</file>